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3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61062" autoAdjust="0"/>
  </p:normalViewPr>
  <p:slideViewPr>
    <p:cSldViewPr snapToGrid="0" snapToObjects="1">
      <p:cViewPr>
        <p:scale>
          <a:sx n="90" d="100"/>
          <a:sy n="90" d="100"/>
        </p:scale>
        <p:origin x="-558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E8EFC-6A6B-4047-B809-97CABBBA05AF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DFCDD-0460-E847-A335-B1B306698A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09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01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6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2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2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9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7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22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48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5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2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8C64B-E7B0-0942-8A84-BA4406CB4F41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41336-39C4-9B41-A5B6-C61F9E378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1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64436" y="155370"/>
            <a:ext cx="75034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dirty="0" smtClean="0">
                <a:solidFill>
                  <a:srgbClr val="4F6092"/>
                </a:solidFill>
                <a:latin typeface="Open Sans"/>
                <a:cs typeface="Open Sans"/>
              </a:rPr>
              <a:t>1</a:t>
            </a:r>
            <a:endParaRPr lang="en-US" sz="1800" dirty="0">
              <a:latin typeface="Open Sans"/>
              <a:cs typeface="Open San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59500" y="1803400"/>
            <a:ext cx="283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E7D73-0C2E-B94D-BBA5-49A35C9C973B}" type="slidenum">
              <a:rPr lang="en-US" smtClean="0"/>
              <a:pPr/>
              <a:t>1</a:t>
            </a:fld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93700" y="1536978"/>
            <a:ext cx="8597900" cy="5117558"/>
            <a:chOff x="393700" y="1257300"/>
            <a:chExt cx="8597900" cy="5117558"/>
          </a:xfrm>
        </p:grpSpPr>
        <p:sp>
          <p:nvSpPr>
            <p:cNvPr id="2" name="Rounded Rectangle 1"/>
            <p:cNvSpPr/>
            <p:nvPr/>
          </p:nvSpPr>
          <p:spPr>
            <a:xfrm>
              <a:off x="393700" y="1536978"/>
              <a:ext cx="3422926" cy="1511300"/>
            </a:xfrm>
            <a:prstGeom prst="roundRect">
              <a:avLst/>
            </a:prstGeom>
            <a:solidFill>
              <a:srgbClr val="4F609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latin typeface="Open Sans"/>
                  <a:cs typeface="Open Sans"/>
                </a:rPr>
                <a:t>Steering Committee</a:t>
              </a:r>
            </a:p>
            <a:p>
              <a:pPr algn="ctr"/>
              <a:r>
                <a:rPr lang="en-US" dirty="0" smtClean="0">
                  <a:latin typeface="Open Sans"/>
                  <a:cs typeface="Open Sans"/>
                </a:rPr>
                <a:t>Chairperson</a:t>
              </a:r>
            </a:p>
            <a:p>
              <a:pPr algn="ctr"/>
              <a:endParaRPr lang="en-US" dirty="0">
                <a:latin typeface="Open Sans"/>
                <a:cs typeface="Open Sans"/>
              </a:endParaRPr>
            </a:p>
            <a:p>
              <a:pPr algn="ctr"/>
              <a:r>
                <a:rPr lang="en-US" dirty="0" smtClean="0">
                  <a:latin typeface="Open Sans"/>
                  <a:cs typeface="Open Sans"/>
                </a:rPr>
                <a:t>Members</a:t>
              </a:r>
              <a:endParaRPr lang="en-US" dirty="0">
                <a:latin typeface="Open Sans"/>
                <a:cs typeface="Open Sans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00939" y="1257300"/>
              <a:ext cx="4790661" cy="2062103"/>
            </a:xfrm>
            <a:prstGeom prst="rect">
              <a:avLst/>
            </a:prstGeom>
            <a:ln>
              <a:solidFill>
                <a:srgbClr val="4F609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595959"/>
                  </a:solidFill>
                  <a:latin typeface="Open Sans"/>
                  <a:cs typeface="Open Sans"/>
                </a:rPr>
                <a:t>A committee responsible for program governance who meet at least quarterly to review progress reports and make decisions.  </a:t>
              </a:r>
            </a:p>
            <a:p>
              <a:endParaRPr lang="en-US" sz="1600" dirty="0">
                <a:solidFill>
                  <a:srgbClr val="595959"/>
                </a:solidFill>
                <a:latin typeface="Open Sans"/>
                <a:cs typeface="Open Sans"/>
              </a:endParaRPr>
            </a:p>
            <a:p>
              <a:r>
                <a:rPr lang="en-US" sz="1600" dirty="0" smtClean="0">
                  <a:solidFill>
                    <a:srgbClr val="595959"/>
                  </a:solidFill>
                  <a:latin typeface="Open Sans"/>
                  <a:cs typeface="Open Sans"/>
                </a:rPr>
                <a:t>Members include executive sponsor (e.g. COO), and key leaders (e.g. CNO, VP Facilities, CMO, VP Human Resources, Emergency Manager and CIO). </a:t>
              </a:r>
              <a:endParaRPr lang="en-US" sz="1600" dirty="0">
                <a:solidFill>
                  <a:srgbClr val="595959"/>
                </a:solidFill>
                <a:latin typeface="Open Sans"/>
                <a:cs typeface="Open Sans"/>
              </a:endParaRPr>
            </a:p>
          </p:txBody>
        </p:sp>
        <p:cxnSp>
          <p:nvCxnSpPr>
            <p:cNvPr id="9" name="Straight Connector 8"/>
            <p:cNvCxnSpPr>
              <a:stCxn id="2" idx="2"/>
              <a:endCxn id="12" idx="0"/>
            </p:cNvCxnSpPr>
            <p:nvPr/>
          </p:nvCxnSpPr>
          <p:spPr>
            <a:xfrm>
              <a:off x="2105163" y="3048278"/>
              <a:ext cx="0" cy="77203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ounded Rectangle 11"/>
            <p:cNvSpPr/>
            <p:nvPr/>
          </p:nvSpPr>
          <p:spPr>
            <a:xfrm>
              <a:off x="393700" y="3820313"/>
              <a:ext cx="3422926" cy="2554545"/>
            </a:xfrm>
            <a:prstGeom prst="roundRect">
              <a:avLst/>
            </a:prstGeom>
            <a:solidFill>
              <a:srgbClr val="4F609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dirty="0" smtClean="0">
                  <a:latin typeface="Open Sans"/>
                  <a:cs typeface="Open Sans"/>
                </a:rPr>
                <a:t>Continuity Committee</a:t>
              </a:r>
            </a:p>
            <a:p>
              <a:pPr algn="ctr"/>
              <a:r>
                <a:rPr lang="en-US" dirty="0" smtClean="0">
                  <a:latin typeface="Open Sans"/>
                  <a:cs typeface="Open Sans"/>
                </a:rPr>
                <a:t>Chairperson</a:t>
              </a:r>
            </a:p>
            <a:p>
              <a:pPr algn="ctr"/>
              <a:endParaRPr lang="en-US" dirty="0">
                <a:latin typeface="Open Sans"/>
                <a:cs typeface="Open Sans"/>
              </a:endParaRPr>
            </a:p>
            <a:p>
              <a:pPr algn="ctr"/>
              <a:r>
                <a:rPr lang="en-US" dirty="0" smtClean="0">
                  <a:latin typeface="Open Sans"/>
                  <a:cs typeface="Open Sans"/>
                </a:rPr>
                <a:t>Members</a:t>
              </a:r>
              <a:endParaRPr lang="en-US" dirty="0">
                <a:latin typeface="Open Sans"/>
                <a:cs typeface="Open Sans"/>
              </a:endParaRPr>
            </a:p>
          </p:txBody>
        </p:sp>
        <p:cxnSp>
          <p:nvCxnSpPr>
            <p:cNvPr id="13" name="Straight Connector 12"/>
            <p:cNvCxnSpPr>
              <a:stCxn id="12" idx="3"/>
              <a:endCxn id="15" idx="1"/>
            </p:cNvCxnSpPr>
            <p:nvPr/>
          </p:nvCxnSpPr>
          <p:spPr>
            <a:xfrm>
              <a:off x="3816626" y="5097586"/>
              <a:ext cx="384313" cy="0"/>
            </a:xfrm>
            <a:prstGeom prst="line">
              <a:avLst/>
            </a:prstGeom>
            <a:ln>
              <a:solidFill>
                <a:srgbClr val="4F609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200939" y="3943424"/>
              <a:ext cx="4790661" cy="2308324"/>
            </a:xfrm>
            <a:prstGeom prst="rect">
              <a:avLst/>
            </a:prstGeom>
            <a:ln>
              <a:solidFill>
                <a:srgbClr val="4F609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Open Sans"/>
                  <a:cs typeface="Open Sans"/>
                </a:rPr>
                <a:t>A committee responsible for executing projects/activities led by the Continuity Coordinator/Chairperson.</a:t>
              </a:r>
            </a:p>
            <a:p>
              <a:endParaRPr lang="en-US" sz="1600" dirty="0">
                <a:solidFill>
                  <a:srgbClr val="595959"/>
                </a:solidFill>
                <a:latin typeface="Open Sans"/>
                <a:cs typeface="Open Sans"/>
              </a:endParaRPr>
            </a:p>
            <a:p>
              <a:r>
                <a:rPr lang="en-US" sz="1600" dirty="0">
                  <a:solidFill>
                    <a:srgbClr val="595959"/>
                  </a:solidFill>
                  <a:latin typeface="Open Sans"/>
                  <a:cs typeface="Open Sans"/>
                </a:rPr>
                <a:t>Members include key operational leaders (e.g. supply chain, support services, finance, risk/compliance, emergency management, IT disaster recovery, security, emergency dept., human resources, nursing)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3816626" y="2167597"/>
              <a:ext cx="384313" cy="5135"/>
            </a:xfrm>
            <a:prstGeom prst="line">
              <a:avLst/>
            </a:prstGeom>
            <a:ln>
              <a:solidFill>
                <a:srgbClr val="4F6092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" name="Straight Connector 9"/>
          <p:cNvCxnSpPr/>
          <p:nvPr/>
        </p:nvCxnSpPr>
        <p:spPr>
          <a:xfrm flipH="1">
            <a:off x="1312333" y="155370"/>
            <a:ext cx="14111" cy="1143000"/>
          </a:xfrm>
          <a:prstGeom prst="line">
            <a:avLst/>
          </a:prstGeom>
          <a:ln>
            <a:solidFill>
              <a:srgbClr val="4F609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553914" y="453319"/>
            <a:ext cx="63906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Governance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/>
                <a:cs typeface="Open Sans"/>
              </a:rPr>
              <a:t>Structure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8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9352</TotalTime>
  <Words>109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1</vt:lpstr>
    </vt:vector>
  </TitlesOfParts>
  <Company>WakefieldBrunswick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Colorado Hospital Association</dc:title>
  <dc:creator>Angela Devlen</dc:creator>
  <cp:lastModifiedBy>edeveau</cp:lastModifiedBy>
  <cp:revision>123</cp:revision>
  <dcterms:created xsi:type="dcterms:W3CDTF">2012-12-14T13:47:07Z</dcterms:created>
  <dcterms:modified xsi:type="dcterms:W3CDTF">2014-10-03T17:38:06Z</dcterms:modified>
</cp:coreProperties>
</file>