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87" r:id="rId2"/>
  </p:sldMasterIdLst>
  <p:notesMasterIdLst>
    <p:notesMasterId r:id="rId55"/>
  </p:notesMasterIdLst>
  <p:handoutMasterIdLst>
    <p:handoutMasterId r:id="rId56"/>
  </p:handoutMasterIdLst>
  <p:sldIdLst>
    <p:sldId id="306" r:id="rId3"/>
    <p:sldId id="266" r:id="rId4"/>
    <p:sldId id="267" r:id="rId5"/>
    <p:sldId id="268" r:id="rId6"/>
    <p:sldId id="272" r:id="rId7"/>
    <p:sldId id="324" r:id="rId8"/>
    <p:sldId id="274" r:id="rId9"/>
    <p:sldId id="309" r:id="rId10"/>
    <p:sldId id="276" r:id="rId11"/>
    <p:sldId id="277" r:id="rId12"/>
    <p:sldId id="325" r:id="rId13"/>
    <p:sldId id="310" r:id="rId14"/>
    <p:sldId id="279" r:id="rId15"/>
    <p:sldId id="280" r:id="rId16"/>
    <p:sldId id="281" r:id="rId17"/>
    <p:sldId id="282" r:id="rId18"/>
    <p:sldId id="284" r:id="rId19"/>
    <p:sldId id="285" r:id="rId20"/>
    <p:sldId id="326" r:id="rId21"/>
    <p:sldId id="311" r:id="rId22"/>
    <p:sldId id="287" r:id="rId23"/>
    <p:sldId id="312" r:id="rId24"/>
    <p:sldId id="331" r:id="rId25"/>
    <p:sldId id="332" r:id="rId26"/>
    <p:sldId id="333" r:id="rId27"/>
    <p:sldId id="345" r:id="rId28"/>
    <p:sldId id="352" r:id="rId29"/>
    <p:sldId id="335" r:id="rId30"/>
    <p:sldId id="336" r:id="rId31"/>
    <p:sldId id="315" r:id="rId32"/>
    <p:sldId id="337" r:id="rId33"/>
    <p:sldId id="338" r:id="rId34"/>
    <p:sldId id="339" r:id="rId35"/>
    <p:sldId id="340" r:id="rId36"/>
    <p:sldId id="341" r:id="rId37"/>
    <p:sldId id="344" r:id="rId38"/>
    <p:sldId id="342" r:id="rId39"/>
    <p:sldId id="314" r:id="rId40"/>
    <p:sldId id="300" r:id="rId41"/>
    <p:sldId id="313" r:id="rId42"/>
    <p:sldId id="350" r:id="rId43"/>
    <p:sldId id="327" r:id="rId44"/>
    <p:sldId id="302" r:id="rId45"/>
    <p:sldId id="343" r:id="rId46"/>
    <p:sldId id="346" r:id="rId47"/>
    <p:sldId id="347" r:id="rId48"/>
    <p:sldId id="348" r:id="rId49"/>
    <p:sldId id="349" r:id="rId50"/>
    <p:sldId id="318" r:id="rId51"/>
    <p:sldId id="351" r:id="rId52"/>
    <p:sldId id="317" r:id="rId53"/>
    <p:sldId id="322" r:id="rId5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8F8F8"/>
    <a:srgbClr val="FFFFFF"/>
    <a:srgbClr val="CCFFCC"/>
    <a:srgbClr val="99FFCC"/>
    <a:srgbClr val="3399FF"/>
    <a:srgbClr val="99FF66"/>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86538" autoAdjust="0"/>
  </p:normalViewPr>
  <p:slideViewPr>
    <p:cSldViewPr snapToGrid="0">
      <p:cViewPr>
        <p:scale>
          <a:sx n="70" d="100"/>
          <a:sy n="70" d="100"/>
        </p:scale>
        <p:origin x="-534" y="-66"/>
      </p:cViewPr>
      <p:guideLst>
        <p:guide orient="horz" pos="2160"/>
        <p:guide pos="2880"/>
      </p:guideLst>
    </p:cSldViewPr>
  </p:slideViewPr>
  <p:outlineViewPr>
    <p:cViewPr>
      <p:scale>
        <a:sx n="33" d="100"/>
        <a:sy n="33" d="100"/>
      </p:scale>
      <p:origin x="0" y="-149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B01C5-A48F-42BE-ACC4-94E3D30C342F}" type="doc">
      <dgm:prSet loTypeId="urn:microsoft.com/office/officeart/2005/8/layout/orgChart1" loCatId="hierarchy" qsTypeId="urn:microsoft.com/office/officeart/2005/8/quickstyle/simple3" qsCatId="simple" csTypeId="urn:microsoft.com/office/officeart/2005/8/colors/accent3_2" csCatId="accent3" phldr="1"/>
      <dgm:spPr/>
      <dgm:t>
        <a:bodyPr/>
        <a:lstStyle/>
        <a:p>
          <a:endParaRPr lang="en-US"/>
        </a:p>
      </dgm:t>
    </dgm:pt>
    <dgm:pt modelId="{50B317CE-D66C-4594-A999-525CCBEF0019}">
      <dgm:prSet phldrT="[Text]"/>
      <dgm:spPr/>
      <dgm:t>
        <a:bodyPr/>
        <a:lstStyle/>
        <a:p>
          <a:r>
            <a:rPr lang="en-US" dirty="0" smtClean="0"/>
            <a:t>EOC DIRECTOR</a:t>
          </a:r>
          <a:endParaRPr lang="en-US" dirty="0"/>
        </a:p>
      </dgm:t>
      <dgm:extLst>
        <a:ext uri="{E40237B7-FDA0-4F09-8148-C483321AD2D9}">
          <dgm14:cNvPr xmlns:dgm14="http://schemas.microsoft.com/office/drawing/2010/diagram" id="0" name="" descr="EOC Director" title="ICS-Like EOC Structure"/>
        </a:ext>
      </dgm:extLst>
    </dgm:pt>
    <dgm:pt modelId="{C51D1B07-819C-4D21-A96E-F4BB670BC8E9}" type="parTrans" cxnId="{412DCE5D-04DE-480D-B3ED-C661F271F462}">
      <dgm:prSet/>
      <dgm:spPr/>
      <dgm:t>
        <a:bodyPr/>
        <a:lstStyle/>
        <a:p>
          <a:endParaRPr lang="en-US"/>
        </a:p>
      </dgm:t>
    </dgm:pt>
    <dgm:pt modelId="{8DB5BBED-A60D-4CAA-AEC6-1451A2828B9D}" type="sibTrans" cxnId="{412DCE5D-04DE-480D-B3ED-C661F271F462}">
      <dgm:prSet/>
      <dgm:spPr/>
      <dgm:t>
        <a:bodyPr/>
        <a:lstStyle/>
        <a:p>
          <a:endParaRPr lang="en-US"/>
        </a:p>
      </dgm:t>
    </dgm:pt>
    <dgm:pt modelId="{DEB684B8-AD7E-480E-B411-11E25ADDA76B}" type="asst">
      <dgm:prSet phldrT="[Text]"/>
      <dgm:spPr/>
      <dgm:t>
        <a:bodyPr/>
        <a:lstStyle/>
        <a:p>
          <a:r>
            <a:rPr lang="en-US" dirty="0" smtClean="0"/>
            <a:t>PUBLIC INFORMATION OFFICER</a:t>
          </a:r>
          <a:endParaRPr lang="en-US" dirty="0"/>
        </a:p>
      </dgm:t>
      <dgm:extLst>
        <a:ext uri="{E40237B7-FDA0-4F09-8148-C483321AD2D9}">
          <dgm14:cNvPr xmlns:dgm14="http://schemas.microsoft.com/office/drawing/2010/diagram" id="0" name="" descr="Public Information Officer" title="ICS-Like EOC Structure"/>
        </a:ext>
      </dgm:extLst>
    </dgm:pt>
    <dgm:pt modelId="{CD5AC034-FC3F-4C05-89D7-B34A4C99D5E2}" type="parTrans" cxnId="{0E5D462A-4BF5-4553-A587-B49902F5CAA8}">
      <dgm:prSet/>
      <dgm:spPr/>
      <dgm:t>
        <a:bodyPr/>
        <a:lstStyle/>
        <a:p>
          <a:endParaRPr lang="en-US"/>
        </a:p>
      </dgm:t>
    </dgm:pt>
    <dgm:pt modelId="{EBC45B1E-08A1-4EEB-BACB-1486858881FA}" type="sibTrans" cxnId="{0E5D462A-4BF5-4553-A587-B49902F5CAA8}">
      <dgm:prSet/>
      <dgm:spPr/>
      <dgm:t>
        <a:bodyPr/>
        <a:lstStyle/>
        <a:p>
          <a:endParaRPr lang="en-US"/>
        </a:p>
      </dgm:t>
    </dgm:pt>
    <dgm:pt modelId="{A4370DF9-C99D-46AE-B507-7B91F4EDDDA2}">
      <dgm:prSet phldrT="[Text]"/>
      <dgm:spPr/>
      <dgm:t>
        <a:bodyPr/>
        <a:lstStyle/>
        <a:p>
          <a:r>
            <a:rPr lang="en-US" dirty="0" smtClean="0"/>
            <a:t>OPERATIONS COORDINATION  SECTION</a:t>
          </a:r>
          <a:endParaRPr lang="en-US" dirty="0"/>
        </a:p>
      </dgm:t>
      <dgm:extLst>
        <a:ext uri="{E40237B7-FDA0-4F09-8148-C483321AD2D9}">
          <dgm14:cNvPr xmlns:dgm14="http://schemas.microsoft.com/office/drawing/2010/diagram" id="0" name="" descr="Operations Coordination Section" title="ICS-Like EOC Structure"/>
        </a:ext>
      </dgm:extLst>
    </dgm:pt>
    <dgm:pt modelId="{10998C57-93B8-4A9A-BFC2-309B3FFD0469}" type="parTrans" cxnId="{A0CF2ABC-66D4-4B18-8E1C-C4605BF53372}">
      <dgm:prSet/>
      <dgm:spPr/>
      <dgm:t>
        <a:bodyPr/>
        <a:lstStyle/>
        <a:p>
          <a:endParaRPr lang="en-US"/>
        </a:p>
      </dgm:t>
    </dgm:pt>
    <dgm:pt modelId="{04B91C4F-8908-4EE4-A44B-4DEF2049701D}" type="sibTrans" cxnId="{A0CF2ABC-66D4-4B18-8E1C-C4605BF53372}">
      <dgm:prSet/>
      <dgm:spPr/>
      <dgm:t>
        <a:bodyPr/>
        <a:lstStyle/>
        <a:p>
          <a:endParaRPr lang="en-US"/>
        </a:p>
      </dgm:t>
    </dgm:pt>
    <dgm:pt modelId="{CAA901CD-E091-4492-9843-B1ED32C6BCCA}">
      <dgm:prSet phldrT="[Text]"/>
      <dgm:spPr/>
      <dgm:t>
        <a:bodyPr/>
        <a:lstStyle/>
        <a:p>
          <a:r>
            <a:rPr lang="en-US" dirty="0" smtClean="0"/>
            <a:t>PLANNING COORDINATION SECTION</a:t>
          </a:r>
          <a:endParaRPr lang="en-US" dirty="0"/>
        </a:p>
      </dgm:t>
      <dgm:extLst>
        <a:ext uri="{E40237B7-FDA0-4F09-8148-C483321AD2D9}">
          <dgm14:cNvPr xmlns:dgm14="http://schemas.microsoft.com/office/drawing/2010/diagram" id="0" name="" descr="Planning Coordination Section" title="ICS-Like EOC Structure"/>
        </a:ext>
      </dgm:extLst>
    </dgm:pt>
    <dgm:pt modelId="{0CE2AC5D-BD78-44D6-A68B-60BF19641D58}" type="parTrans" cxnId="{DE10FA1A-1C87-4C2A-9620-F73DF1004BEF}">
      <dgm:prSet/>
      <dgm:spPr/>
      <dgm:t>
        <a:bodyPr/>
        <a:lstStyle/>
        <a:p>
          <a:endParaRPr lang="en-US"/>
        </a:p>
      </dgm:t>
    </dgm:pt>
    <dgm:pt modelId="{7A2F31F5-5264-4687-962B-8E823E02A334}" type="sibTrans" cxnId="{DE10FA1A-1C87-4C2A-9620-F73DF1004BEF}">
      <dgm:prSet/>
      <dgm:spPr/>
      <dgm:t>
        <a:bodyPr/>
        <a:lstStyle/>
        <a:p>
          <a:endParaRPr lang="en-US"/>
        </a:p>
      </dgm:t>
    </dgm:pt>
    <dgm:pt modelId="{B25C67EF-8CEB-4AA0-AE3B-1A7BD2CA5186}">
      <dgm:prSet/>
      <dgm:spPr/>
      <dgm:t>
        <a:bodyPr/>
        <a:lstStyle/>
        <a:p>
          <a:r>
            <a:rPr lang="en-US" dirty="0" smtClean="0"/>
            <a:t>LOGISTICS COORDINATION  SECTION</a:t>
          </a:r>
          <a:endParaRPr lang="en-US" dirty="0"/>
        </a:p>
      </dgm:t>
      <dgm:extLst>
        <a:ext uri="{E40237B7-FDA0-4F09-8148-C483321AD2D9}">
          <dgm14:cNvPr xmlns:dgm14="http://schemas.microsoft.com/office/drawing/2010/diagram" id="0" name="" descr="Logistics Coordination Section" title="ICS-Like EOC Structure"/>
        </a:ext>
      </dgm:extLst>
    </dgm:pt>
    <dgm:pt modelId="{D50606A0-6B80-4AD0-A0D1-C0B77CE4CCD4}" type="parTrans" cxnId="{B931DEB6-4029-4BDF-B6BE-F3E292A261C7}">
      <dgm:prSet/>
      <dgm:spPr/>
      <dgm:t>
        <a:bodyPr/>
        <a:lstStyle/>
        <a:p>
          <a:endParaRPr lang="en-US"/>
        </a:p>
      </dgm:t>
    </dgm:pt>
    <dgm:pt modelId="{8B538886-1502-4F2E-A76F-49531D914CD5}" type="sibTrans" cxnId="{B931DEB6-4029-4BDF-B6BE-F3E292A261C7}">
      <dgm:prSet/>
      <dgm:spPr/>
      <dgm:t>
        <a:bodyPr/>
        <a:lstStyle/>
        <a:p>
          <a:endParaRPr lang="en-US"/>
        </a:p>
      </dgm:t>
    </dgm:pt>
    <dgm:pt modelId="{38A3FE47-86BA-4AE3-9E9A-B564B35BEBFD}">
      <dgm:prSet/>
      <dgm:spPr/>
      <dgm:t>
        <a:bodyPr/>
        <a:lstStyle/>
        <a:p>
          <a:r>
            <a:rPr lang="en-US" dirty="0" smtClean="0"/>
            <a:t>FINANCE/ ADMINISTRATION COORDINATION SECTION</a:t>
          </a:r>
          <a:endParaRPr lang="en-US" dirty="0"/>
        </a:p>
      </dgm:t>
      <dgm:extLst>
        <a:ext uri="{E40237B7-FDA0-4F09-8148-C483321AD2D9}">
          <dgm14:cNvPr xmlns:dgm14="http://schemas.microsoft.com/office/drawing/2010/diagram" id="0" name="" descr="Finance/ Administration Coordination Section" title="ICS-like EOC Structure"/>
        </a:ext>
      </dgm:extLst>
    </dgm:pt>
    <dgm:pt modelId="{139CFAA9-5F51-463A-970C-2BEDC9FC8745}" type="parTrans" cxnId="{EDF8F20D-6890-4C0D-8FC2-EE8520E7C21E}">
      <dgm:prSet/>
      <dgm:spPr/>
      <dgm:t>
        <a:bodyPr/>
        <a:lstStyle/>
        <a:p>
          <a:endParaRPr lang="en-US"/>
        </a:p>
      </dgm:t>
    </dgm:pt>
    <dgm:pt modelId="{CDAF6C53-EB42-43EE-B1D7-9B603BC3A6B8}" type="sibTrans" cxnId="{EDF8F20D-6890-4C0D-8FC2-EE8520E7C21E}">
      <dgm:prSet/>
      <dgm:spPr/>
      <dgm:t>
        <a:bodyPr/>
        <a:lstStyle/>
        <a:p>
          <a:endParaRPr lang="en-US"/>
        </a:p>
      </dgm:t>
    </dgm:pt>
    <dgm:pt modelId="{986AE1DD-A10E-4510-8BB9-022FE9715416}" type="pres">
      <dgm:prSet presAssocID="{DDEB01C5-A48F-42BE-ACC4-94E3D30C342F}" presName="hierChild1" presStyleCnt="0">
        <dgm:presLayoutVars>
          <dgm:orgChart val="1"/>
          <dgm:chPref val="1"/>
          <dgm:dir/>
          <dgm:animOne val="branch"/>
          <dgm:animLvl val="lvl"/>
          <dgm:resizeHandles/>
        </dgm:presLayoutVars>
      </dgm:prSet>
      <dgm:spPr/>
      <dgm:t>
        <a:bodyPr/>
        <a:lstStyle/>
        <a:p>
          <a:endParaRPr lang="en-US"/>
        </a:p>
      </dgm:t>
    </dgm:pt>
    <dgm:pt modelId="{5D001967-8F9E-4CC0-B7EC-D074D44BBAA4}" type="pres">
      <dgm:prSet presAssocID="{50B317CE-D66C-4594-A999-525CCBEF0019}" presName="hierRoot1" presStyleCnt="0">
        <dgm:presLayoutVars>
          <dgm:hierBranch val="init"/>
        </dgm:presLayoutVars>
      </dgm:prSet>
      <dgm:spPr/>
    </dgm:pt>
    <dgm:pt modelId="{A167E81A-D010-4CA2-9053-0F38B5DB0419}" type="pres">
      <dgm:prSet presAssocID="{50B317CE-D66C-4594-A999-525CCBEF0019}" presName="rootComposite1" presStyleCnt="0"/>
      <dgm:spPr/>
    </dgm:pt>
    <dgm:pt modelId="{68A005F7-C0A5-4744-84C5-636FD5778F3C}" type="pres">
      <dgm:prSet presAssocID="{50B317CE-D66C-4594-A999-525CCBEF0019}" presName="rootText1" presStyleLbl="node0" presStyleIdx="0" presStyleCnt="1" custLinFactNeighborX="3152" custLinFactNeighborY="-4203">
        <dgm:presLayoutVars>
          <dgm:chPref val="3"/>
        </dgm:presLayoutVars>
      </dgm:prSet>
      <dgm:spPr/>
      <dgm:t>
        <a:bodyPr/>
        <a:lstStyle/>
        <a:p>
          <a:endParaRPr lang="en-US"/>
        </a:p>
      </dgm:t>
    </dgm:pt>
    <dgm:pt modelId="{2F1ED6AF-7994-47DB-82EB-274E5A90D05A}" type="pres">
      <dgm:prSet presAssocID="{50B317CE-D66C-4594-A999-525CCBEF0019}" presName="rootConnector1" presStyleLbl="node1" presStyleIdx="0" presStyleCnt="0"/>
      <dgm:spPr/>
      <dgm:t>
        <a:bodyPr/>
        <a:lstStyle/>
        <a:p>
          <a:endParaRPr lang="en-US"/>
        </a:p>
      </dgm:t>
    </dgm:pt>
    <dgm:pt modelId="{067D6FCF-1251-4B67-B466-AF28211C2951}" type="pres">
      <dgm:prSet presAssocID="{50B317CE-D66C-4594-A999-525CCBEF0019}" presName="hierChild2" presStyleCnt="0"/>
      <dgm:spPr/>
    </dgm:pt>
    <dgm:pt modelId="{EA02F3A4-F40D-4039-A16F-BAAB69E5D236}" type="pres">
      <dgm:prSet presAssocID="{10998C57-93B8-4A9A-BFC2-309B3FFD0469}" presName="Name37" presStyleLbl="parChTrans1D2" presStyleIdx="0" presStyleCnt="5"/>
      <dgm:spPr/>
      <dgm:t>
        <a:bodyPr/>
        <a:lstStyle/>
        <a:p>
          <a:endParaRPr lang="en-US"/>
        </a:p>
      </dgm:t>
    </dgm:pt>
    <dgm:pt modelId="{25859B9D-ABF8-48B0-9292-5B9C8D015813}" type="pres">
      <dgm:prSet presAssocID="{A4370DF9-C99D-46AE-B507-7B91F4EDDDA2}" presName="hierRoot2" presStyleCnt="0">
        <dgm:presLayoutVars>
          <dgm:hierBranch val="init"/>
        </dgm:presLayoutVars>
      </dgm:prSet>
      <dgm:spPr/>
    </dgm:pt>
    <dgm:pt modelId="{C103A7C7-9ED5-46A6-9686-76F4FB3E1C6D}" type="pres">
      <dgm:prSet presAssocID="{A4370DF9-C99D-46AE-B507-7B91F4EDDDA2}" presName="rootComposite" presStyleCnt="0"/>
      <dgm:spPr/>
    </dgm:pt>
    <dgm:pt modelId="{5C5A58AA-A840-4CDA-8EE7-1969929964C7}" type="pres">
      <dgm:prSet presAssocID="{A4370DF9-C99D-46AE-B507-7B91F4EDDDA2}" presName="rootText" presStyleLbl="node2" presStyleIdx="0" presStyleCnt="4">
        <dgm:presLayoutVars>
          <dgm:chPref val="3"/>
        </dgm:presLayoutVars>
      </dgm:prSet>
      <dgm:spPr/>
      <dgm:t>
        <a:bodyPr/>
        <a:lstStyle/>
        <a:p>
          <a:endParaRPr lang="en-US"/>
        </a:p>
      </dgm:t>
    </dgm:pt>
    <dgm:pt modelId="{684BA7EC-DF88-4790-A6AF-49EEDF21FF1F}" type="pres">
      <dgm:prSet presAssocID="{A4370DF9-C99D-46AE-B507-7B91F4EDDDA2}" presName="rootConnector" presStyleLbl="node2" presStyleIdx="0" presStyleCnt="4"/>
      <dgm:spPr/>
      <dgm:t>
        <a:bodyPr/>
        <a:lstStyle/>
        <a:p>
          <a:endParaRPr lang="en-US"/>
        </a:p>
      </dgm:t>
    </dgm:pt>
    <dgm:pt modelId="{2387A911-A2AE-48BF-A92C-7B0F144D5DEE}" type="pres">
      <dgm:prSet presAssocID="{A4370DF9-C99D-46AE-B507-7B91F4EDDDA2}" presName="hierChild4" presStyleCnt="0"/>
      <dgm:spPr/>
    </dgm:pt>
    <dgm:pt modelId="{A7195B34-DBDD-4230-B09A-1C0900F64B11}" type="pres">
      <dgm:prSet presAssocID="{A4370DF9-C99D-46AE-B507-7B91F4EDDDA2}" presName="hierChild5" presStyleCnt="0"/>
      <dgm:spPr/>
    </dgm:pt>
    <dgm:pt modelId="{91C38BB9-08CD-4175-BA01-F705ACAA920D}" type="pres">
      <dgm:prSet presAssocID="{0CE2AC5D-BD78-44D6-A68B-60BF19641D58}" presName="Name37" presStyleLbl="parChTrans1D2" presStyleIdx="1" presStyleCnt="5"/>
      <dgm:spPr/>
      <dgm:t>
        <a:bodyPr/>
        <a:lstStyle/>
        <a:p>
          <a:endParaRPr lang="en-US"/>
        </a:p>
      </dgm:t>
    </dgm:pt>
    <dgm:pt modelId="{163F3E85-D334-4DD1-887B-5BE0CFF0B9D6}" type="pres">
      <dgm:prSet presAssocID="{CAA901CD-E091-4492-9843-B1ED32C6BCCA}" presName="hierRoot2" presStyleCnt="0">
        <dgm:presLayoutVars>
          <dgm:hierBranch val="init"/>
        </dgm:presLayoutVars>
      </dgm:prSet>
      <dgm:spPr/>
    </dgm:pt>
    <dgm:pt modelId="{CECC512A-9231-4895-814D-4E8295333E6F}" type="pres">
      <dgm:prSet presAssocID="{CAA901CD-E091-4492-9843-B1ED32C6BCCA}" presName="rootComposite" presStyleCnt="0"/>
      <dgm:spPr/>
    </dgm:pt>
    <dgm:pt modelId="{61E06245-5948-4F6F-BC29-584BA08C0C48}" type="pres">
      <dgm:prSet presAssocID="{CAA901CD-E091-4492-9843-B1ED32C6BCCA}" presName="rootText" presStyleLbl="node2" presStyleIdx="1" presStyleCnt="4">
        <dgm:presLayoutVars>
          <dgm:chPref val="3"/>
        </dgm:presLayoutVars>
      </dgm:prSet>
      <dgm:spPr/>
      <dgm:t>
        <a:bodyPr/>
        <a:lstStyle/>
        <a:p>
          <a:endParaRPr lang="en-US"/>
        </a:p>
      </dgm:t>
    </dgm:pt>
    <dgm:pt modelId="{8453F625-46BD-442A-8E8A-FA906BC6B124}" type="pres">
      <dgm:prSet presAssocID="{CAA901CD-E091-4492-9843-B1ED32C6BCCA}" presName="rootConnector" presStyleLbl="node2" presStyleIdx="1" presStyleCnt="4"/>
      <dgm:spPr/>
      <dgm:t>
        <a:bodyPr/>
        <a:lstStyle/>
        <a:p>
          <a:endParaRPr lang="en-US"/>
        </a:p>
      </dgm:t>
    </dgm:pt>
    <dgm:pt modelId="{C5BB6317-6DB5-4438-BDA7-DD041C0FBF64}" type="pres">
      <dgm:prSet presAssocID="{CAA901CD-E091-4492-9843-B1ED32C6BCCA}" presName="hierChild4" presStyleCnt="0"/>
      <dgm:spPr/>
    </dgm:pt>
    <dgm:pt modelId="{13A53E37-082E-4372-9936-45A7E1EED55F}" type="pres">
      <dgm:prSet presAssocID="{CAA901CD-E091-4492-9843-B1ED32C6BCCA}" presName="hierChild5" presStyleCnt="0"/>
      <dgm:spPr/>
    </dgm:pt>
    <dgm:pt modelId="{B614AD27-4091-477B-832C-4623AEF5568D}" type="pres">
      <dgm:prSet presAssocID="{D50606A0-6B80-4AD0-A0D1-C0B77CE4CCD4}" presName="Name37" presStyleLbl="parChTrans1D2" presStyleIdx="2" presStyleCnt="5"/>
      <dgm:spPr/>
      <dgm:t>
        <a:bodyPr/>
        <a:lstStyle/>
        <a:p>
          <a:endParaRPr lang="en-US"/>
        </a:p>
      </dgm:t>
    </dgm:pt>
    <dgm:pt modelId="{69795E69-14A4-4DF9-9764-3D761B461C9E}" type="pres">
      <dgm:prSet presAssocID="{B25C67EF-8CEB-4AA0-AE3B-1A7BD2CA5186}" presName="hierRoot2" presStyleCnt="0">
        <dgm:presLayoutVars>
          <dgm:hierBranch val="init"/>
        </dgm:presLayoutVars>
      </dgm:prSet>
      <dgm:spPr/>
    </dgm:pt>
    <dgm:pt modelId="{27B8DDFC-2642-4CC0-930F-EFCD640D029D}" type="pres">
      <dgm:prSet presAssocID="{B25C67EF-8CEB-4AA0-AE3B-1A7BD2CA5186}" presName="rootComposite" presStyleCnt="0"/>
      <dgm:spPr/>
    </dgm:pt>
    <dgm:pt modelId="{992E389F-9217-4665-9CC4-33FC7E261188}" type="pres">
      <dgm:prSet presAssocID="{B25C67EF-8CEB-4AA0-AE3B-1A7BD2CA5186}" presName="rootText" presStyleLbl="node2" presStyleIdx="2" presStyleCnt="4">
        <dgm:presLayoutVars>
          <dgm:chPref val="3"/>
        </dgm:presLayoutVars>
      </dgm:prSet>
      <dgm:spPr/>
      <dgm:t>
        <a:bodyPr/>
        <a:lstStyle/>
        <a:p>
          <a:endParaRPr lang="en-US"/>
        </a:p>
      </dgm:t>
    </dgm:pt>
    <dgm:pt modelId="{337AC010-6E0F-4EBD-8D40-2A86383D714A}" type="pres">
      <dgm:prSet presAssocID="{B25C67EF-8CEB-4AA0-AE3B-1A7BD2CA5186}" presName="rootConnector" presStyleLbl="node2" presStyleIdx="2" presStyleCnt="4"/>
      <dgm:spPr/>
      <dgm:t>
        <a:bodyPr/>
        <a:lstStyle/>
        <a:p>
          <a:endParaRPr lang="en-US"/>
        </a:p>
      </dgm:t>
    </dgm:pt>
    <dgm:pt modelId="{0E09CD3F-28FB-4DA1-A1AE-C46EFFB7D86A}" type="pres">
      <dgm:prSet presAssocID="{B25C67EF-8CEB-4AA0-AE3B-1A7BD2CA5186}" presName="hierChild4" presStyleCnt="0"/>
      <dgm:spPr/>
    </dgm:pt>
    <dgm:pt modelId="{2B0EA7ED-1923-40DB-9396-A0A89162B60F}" type="pres">
      <dgm:prSet presAssocID="{B25C67EF-8CEB-4AA0-AE3B-1A7BD2CA5186}" presName="hierChild5" presStyleCnt="0"/>
      <dgm:spPr/>
    </dgm:pt>
    <dgm:pt modelId="{FCA925FB-020B-4608-B140-7E3BF44E2FBB}" type="pres">
      <dgm:prSet presAssocID="{139CFAA9-5F51-463A-970C-2BEDC9FC8745}" presName="Name37" presStyleLbl="parChTrans1D2" presStyleIdx="3" presStyleCnt="5"/>
      <dgm:spPr/>
      <dgm:t>
        <a:bodyPr/>
        <a:lstStyle/>
        <a:p>
          <a:endParaRPr lang="en-US"/>
        </a:p>
      </dgm:t>
    </dgm:pt>
    <dgm:pt modelId="{5327AFA0-ABA3-47EC-8C41-A798B4B93198}" type="pres">
      <dgm:prSet presAssocID="{38A3FE47-86BA-4AE3-9E9A-B564B35BEBFD}" presName="hierRoot2" presStyleCnt="0">
        <dgm:presLayoutVars>
          <dgm:hierBranch val="init"/>
        </dgm:presLayoutVars>
      </dgm:prSet>
      <dgm:spPr/>
    </dgm:pt>
    <dgm:pt modelId="{C4FC4618-A07C-46AC-9030-27B98C36CDCF}" type="pres">
      <dgm:prSet presAssocID="{38A3FE47-86BA-4AE3-9E9A-B564B35BEBFD}" presName="rootComposite" presStyleCnt="0"/>
      <dgm:spPr/>
    </dgm:pt>
    <dgm:pt modelId="{31B73145-1A64-49A8-BA6F-9822FBC83C28}" type="pres">
      <dgm:prSet presAssocID="{38A3FE47-86BA-4AE3-9E9A-B564B35BEBFD}" presName="rootText" presStyleLbl="node2" presStyleIdx="3" presStyleCnt="4">
        <dgm:presLayoutVars>
          <dgm:chPref val="3"/>
        </dgm:presLayoutVars>
      </dgm:prSet>
      <dgm:spPr/>
      <dgm:t>
        <a:bodyPr/>
        <a:lstStyle/>
        <a:p>
          <a:endParaRPr lang="en-US"/>
        </a:p>
      </dgm:t>
    </dgm:pt>
    <dgm:pt modelId="{FCED82AD-C396-4389-9A72-266451FEA210}" type="pres">
      <dgm:prSet presAssocID="{38A3FE47-86BA-4AE3-9E9A-B564B35BEBFD}" presName="rootConnector" presStyleLbl="node2" presStyleIdx="3" presStyleCnt="4"/>
      <dgm:spPr/>
      <dgm:t>
        <a:bodyPr/>
        <a:lstStyle/>
        <a:p>
          <a:endParaRPr lang="en-US"/>
        </a:p>
      </dgm:t>
    </dgm:pt>
    <dgm:pt modelId="{5195AC9E-7D1B-4262-A8D3-16E7F72BDB24}" type="pres">
      <dgm:prSet presAssocID="{38A3FE47-86BA-4AE3-9E9A-B564B35BEBFD}" presName="hierChild4" presStyleCnt="0"/>
      <dgm:spPr/>
    </dgm:pt>
    <dgm:pt modelId="{78570AD4-1DA6-4BBF-9147-BA6A650B2243}" type="pres">
      <dgm:prSet presAssocID="{38A3FE47-86BA-4AE3-9E9A-B564B35BEBFD}" presName="hierChild5" presStyleCnt="0"/>
      <dgm:spPr/>
    </dgm:pt>
    <dgm:pt modelId="{0EB376F1-A3AD-4BDD-99B2-7359EFB0C0C6}" type="pres">
      <dgm:prSet presAssocID="{50B317CE-D66C-4594-A999-525CCBEF0019}" presName="hierChild3" presStyleCnt="0"/>
      <dgm:spPr/>
    </dgm:pt>
    <dgm:pt modelId="{040C4EE7-C1F1-4F63-9D1D-59885DEEB3D2}" type="pres">
      <dgm:prSet presAssocID="{CD5AC034-FC3F-4C05-89D7-B34A4C99D5E2}" presName="Name111" presStyleLbl="parChTrans1D2" presStyleIdx="4" presStyleCnt="5"/>
      <dgm:spPr/>
      <dgm:t>
        <a:bodyPr/>
        <a:lstStyle/>
        <a:p>
          <a:endParaRPr lang="en-US"/>
        </a:p>
      </dgm:t>
    </dgm:pt>
    <dgm:pt modelId="{4B66D69F-247F-4063-911C-EB2E9470727D}" type="pres">
      <dgm:prSet presAssocID="{DEB684B8-AD7E-480E-B411-11E25ADDA76B}" presName="hierRoot3" presStyleCnt="0">
        <dgm:presLayoutVars>
          <dgm:hierBranch val="init"/>
        </dgm:presLayoutVars>
      </dgm:prSet>
      <dgm:spPr/>
    </dgm:pt>
    <dgm:pt modelId="{E31614AB-A45D-4D3B-A39E-60B41A0FBD16}" type="pres">
      <dgm:prSet presAssocID="{DEB684B8-AD7E-480E-B411-11E25ADDA76B}" presName="rootComposite3" presStyleCnt="0"/>
      <dgm:spPr/>
    </dgm:pt>
    <dgm:pt modelId="{92F020C0-A96D-4663-BE57-40D98379DD4D}" type="pres">
      <dgm:prSet presAssocID="{DEB684B8-AD7E-480E-B411-11E25ADDA76B}" presName="rootText3" presStyleLbl="asst1" presStyleIdx="0" presStyleCnt="1">
        <dgm:presLayoutVars>
          <dgm:chPref val="3"/>
        </dgm:presLayoutVars>
      </dgm:prSet>
      <dgm:spPr/>
      <dgm:t>
        <a:bodyPr/>
        <a:lstStyle/>
        <a:p>
          <a:endParaRPr lang="en-US"/>
        </a:p>
      </dgm:t>
    </dgm:pt>
    <dgm:pt modelId="{B6205997-76FC-415C-A1E5-EA96DE729087}" type="pres">
      <dgm:prSet presAssocID="{DEB684B8-AD7E-480E-B411-11E25ADDA76B}" presName="rootConnector3" presStyleLbl="asst1" presStyleIdx="0" presStyleCnt="1"/>
      <dgm:spPr/>
      <dgm:t>
        <a:bodyPr/>
        <a:lstStyle/>
        <a:p>
          <a:endParaRPr lang="en-US"/>
        </a:p>
      </dgm:t>
    </dgm:pt>
    <dgm:pt modelId="{8276D44D-CA6A-4F3E-84F8-BDA4034279D2}" type="pres">
      <dgm:prSet presAssocID="{DEB684B8-AD7E-480E-B411-11E25ADDA76B}" presName="hierChild6" presStyleCnt="0"/>
      <dgm:spPr/>
    </dgm:pt>
    <dgm:pt modelId="{8F7CE428-8BBA-4D18-AA8D-7F3DA981C0CE}" type="pres">
      <dgm:prSet presAssocID="{DEB684B8-AD7E-480E-B411-11E25ADDA76B}" presName="hierChild7" presStyleCnt="0"/>
      <dgm:spPr/>
    </dgm:pt>
  </dgm:ptLst>
  <dgm:cxnLst>
    <dgm:cxn modelId="{96F8F32C-AE39-45D9-A71A-63854882CFE9}" type="presOf" srcId="{0CE2AC5D-BD78-44D6-A68B-60BF19641D58}" destId="{91C38BB9-08CD-4175-BA01-F705ACAA920D}" srcOrd="0" destOrd="0" presId="urn:microsoft.com/office/officeart/2005/8/layout/orgChart1"/>
    <dgm:cxn modelId="{FAC37B11-1D85-4A3C-8F5F-307F46D75BD2}" type="presOf" srcId="{50B317CE-D66C-4594-A999-525CCBEF0019}" destId="{68A005F7-C0A5-4744-84C5-636FD5778F3C}" srcOrd="0" destOrd="0" presId="urn:microsoft.com/office/officeart/2005/8/layout/orgChart1"/>
    <dgm:cxn modelId="{F2F00C14-BDB4-4C8F-A1ED-970B33C8E051}" type="presOf" srcId="{38A3FE47-86BA-4AE3-9E9A-B564B35BEBFD}" destId="{31B73145-1A64-49A8-BA6F-9822FBC83C28}" srcOrd="0" destOrd="0" presId="urn:microsoft.com/office/officeart/2005/8/layout/orgChart1"/>
    <dgm:cxn modelId="{274A20A3-1B16-4607-B649-C2A5A23B8BCA}" type="presOf" srcId="{A4370DF9-C99D-46AE-B507-7B91F4EDDDA2}" destId="{5C5A58AA-A840-4CDA-8EE7-1969929964C7}" srcOrd="0" destOrd="0" presId="urn:microsoft.com/office/officeart/2005/8/layout/orgChart1"/>
    <dgm:cxn modelId="{EDF8F20D-6890-4C0D-8FC2-EE8520E7C21E}" srcId="{50B317CE-D66C-4594-A999-525CCBEF0019}" destId="{38A3FE47-86BA-4AE3-9E9A-B564B35BEBFD}" srcOrd="4" destOrd="0" parTransId="{139CFAA9-5F51-463A-970C-2BEDC9FC8745}" sibTransId="{CDAF6C53-EB42-43EE-B1D7-9B603BC3A6B8}"/>
    <dgm:cxn modelId="{5AF42F75-D829-4AA4-98D0-D3E6B56D66D3}" type="presOf" srcId="{10998C57-93B8-4A9A-BFC2-309B3FFD0469}" destId="{EA02F3A4-F40D-4039-A16F-BAAB69E5D236}" srcOrd="0" destOrd="0" presId="urn:microsoft.com/office/officeart/2005/8/layout/orgChart1"/>
    <dgm:cxn modelId="{E8415843-A68F-48CC-9DE1-5C17F76A7508}" type="presOf" srcId="{CAA901CD-E091-4492-9843-B1ED32C6BCCA}" destId="{61E06245-5948-4F6F-BC29-584BA08C0C48}" srcOrd="0" destOrd="0" presId="urn:microsoft.com/office/officeart/2005/8/layout/orgChart1"/>
    <dgm:cxn modelId="{5A8991B1-D723-451F-A57D-ED8276A0DED3}" type="presOf" srcId="{50B317CE-D66C-4594-A999-525CCBEF0019}" destId="{2F1ED6AF-7994-47DB-82EB-274E5A90D05A}" srcOrd="1" destOrd="0" presId="urn:microsoft.com/office/officeart/2005/8/layout/orgChart1"/>
    <dgm:cxn modelId="{20DA198C-DA24-4C1A-B258-9800B1C7FD96}" type="presOf" srcId="{B25C67EF-8CEB-4AA0-AE3B-1A7BD2CA5186}" destId="{337AC010-6E0F-4EBD-8D40-2A86383D714A}" srcOrd="1" destOrd="0" presId="urn:microsoft.com/office/officeart/2005/8/layout/orgChart1"/>
    <dgm:cxn modelId="{D9035942-B8B1-435E-9D84-FE17CAAE7226}" type="presOf" srcId="{DEB684B8-AD7E-480E-B411-11E25ADDA76B}" destId="{92F020C0-A96D-4663-BE57-40D98379DD4D}" srcOrd="0" destOrd="0" presId="urn:microsoft.com/office/officeart/2005/8/layout/orgChart1"/>
    <dgm:cxn modelId="{73ABF620-08C6-4F0D-92F6-A9C97BEBDC3A}" type="presOf" srcId="{CD5AC034-FC3F-4C05-89D7-B34A4C99D5E2}" destId="{040C4EE7-C1F1-4F63-9D1D-59885DEEB3D2}" srcOrd="0" destOrd="0" presId="urn:microsoft.com/office/officeart/2005/8/layout/orgChart1"/>
    <dgm:cxn modelId="{412DCE5D-04DE-480D-B3ED-C661F271F462}" srcId="{DDEB01C5-A48F-42BE-ACC4-94E3D30C342F}" destId="{50B317CE-D66C-4594-A999-525CCBEF0019}" srcOrd="0" destOrd="0" parTransId="{C51D1B07-819C-4D21-A96E-F4BB670BC8E9}" sibTransId="{8DB5BBED-A60D-4CAA-AEC6-1451A2828B9D}"/>
    <dgm:cxn modelId="{04C103BD-BCB4-4B8E-BC6A-F1A7B83BEAFC}" type="presOf" srcId="{DDEB01C5-A48F-42BE-ACC4-94E3D30C342F}" destId="{986AE1DD-A10E-4510-8BB9-022FE9715416}" srcOrd="0" destOrd="0" presId="urn:microsoft.com/office/officeart/2005/8/layout/orgChart1"/>
    <dgm:cxn modelId="{DE10FA1A-1C87-4C2A-9620-F73DF1004BEF}" srcId="{50B317CE-D66C-4594-A999-525CCBEF0019}" destId="{CAA901CD-E091-4492-9843-B1ED32C6BCCA}" srcOrd="2" destOrd="0" parTransId="{0CE2AC5D-BD78-44D6-A68B-60BF19641D58}" sibTransId="{7A2F31F5-5264-4687-962B-8E823E02A334}"/>
    <dgm:cxn modelId="{88D48DE8-459D-48FE-A69F-D277F5A1B1A5}" type="presOf" srcId="{38A3FE47-86BA-4AE3-9E9A-B564B35BEBFD}" destId="{FCED82AD-C396-4389-9A72-266451FEA210}" srcOrd="1" destOrd="0" presId="urn:microsoft.com/office/officeart/2005/8/layout/orgChart1"/>
    <dgm:cxn modelId="{060C0806-8003-455D-BA77-F1CFDC0D94A9}" type="presOf" srcId="{DEB684B8-AD7E-480E-B411-11E25ADDA76B}" destId="{B6205997-76FC-415C-A1E5-EA96DE729087}" srcOrd="1" destOrd="0" presId="urn:microsoft.com/office/officeart/2005/8/layout/orgChart1"/>
    <dgm:cxn modelId="{A0CF2ABC-66D4-4B18-8E1C-C4605BF53372}" srcId="{50B317CE-D66C-4594-A999-525CCBEF0019}" destId="{A4370DF9-C99D-46AE-B507-7B91F4EDDDA2}" srcOrd="1" destOrd="0" parTransId="{10998C57-93B8-4A9A-BFC2-309B3FFD0469}" sibTransId="{04B91C4F-8908-4EE4-A44B-4DEF2049701D}"/>
    <dgm:cxn modelId="{3637F10C-D5F0-4A40-80FA-F78516C1C7C6}" type="presOf" srcId="{B25C67EF-8CEB-4AA0-AE3B-1A7BD2CA5186}" destId="{992E389F-9217-4665-9CC4-33FC7E261188}" srcOrd="0" destOrd="0" presId="urn:microsoft.com/office/officeart/2005/8/layout/orgChart1"/>
    <dgm:cxn modelId="{AF35F7DB-3FC5-4255-85AE-C56E76607A6E}" type="presOf" srcId="{A4370DF9-C99D-46AE-B507-7B91F4EDDDA2}" destId="{684BA7EC-DF88-4790-A6AF-49EEDF21FF1F}" srcOrd="1" destOrd="0" presId="urn:microsoft.com/office/officeart/2005/8/layout/orgChart1"/>
    <dgm:cxn modelId="{B931DEB6-4029-4BDF-B6BE-F3E292A261C7}" srcId="{50B317CE-D66C-4594-A999-525CCBEF0019}" destId="{B25C67EF-8CEB-4AA0-AE3B-1A7BD2CA5186}" srcOrd="3" destOrd="0" parTransId="{D50606A0-6B80-4AD0-A0D1-C0B77CE4CCD4}" sibTransId="{8B538886-1502-4F2E-A76F-49531D914CD5}"/>
    <dgm:cxn modelId="{0E5D462A-4BF5-4553-A587-B49902F5CAA8}" srcId="{50B317CE-D66C-4594-A999-525CCBEF0019}" destId="{DEB684B8-AD7E-480E-B411-11E25ADDA76B}" srcOrd="0" destOrd="0" parTransId="{CD5AC034-FC3F-4C05-89D7-B34A4C99D5E2}" sibTransId="{EBC45B1E-08A1-4EEB-BACB-1486858881FA}"/>
    <dgm:cxn modelId="{A6B496EF-03E4-400A-9E0E-E05C6F657DF7}" type="presOf" srcId="{139CFAA9-5F51-463A-970C-2BEDC9FC8745}" destId="{FCA925FB-020B-4608-B140-7E3BF44E2FBB}" srcOrd="0" destOrd="0" presId="urn:microsoft.com/office/officeart/2005/8/layout/orgChart1"/>
    <dgm:cxn modelId="{432FC794-FE3F-4A61-A584-AE43328EBC6B}" type="presOf" srcId="{CAA901CD-E091-4492-9843-B1ED32C6BCCA}" destId="{8453F625-46BD-442A-8E8A-FA906BC6B124}" srcOrd="1" destOrd="0" presId="urn:microsoft.com/office/officeart/2005/8/layout/orgChart1"/>
    <dgm:cxn modelId="{A9D4B1D4-7590-4C0A-B70F-57F059FD18DA}" type="presOf" srcId="{D50606A0-6B80-4AD0-A0D1-C0B77CE4CCD4}" destId="{B614AD27-4091-477B-832C-4623AEF5568D}" srcOrd="0" destOrd="0" presId="urn:microsoft.com/office/officeart/2005/8/layout/orgChart1"/>
    <dgm:cxn modelId="{A0FCB8DD-DAE0-42B0-A501-77C7C4205581}" type="presParOf" srcId="{986AE1DD-A10E-4510-8BB9-022FE9715416}" destId="{5D001967-8F9E-4CC0-B7EC-D074D44BBAA4}" srcOrd="0" destOrd="0" presId="urn:microsoft.com/office/officeart/2005/8/layout/orgChart1"/>
    <dgm:cxn modelId="{51CF6430-26F1-4F6B-9DA4-EE73CD2E713D}" type="presParOf" srcId="{5D001967-8F9E-4CC0-B7EC-D074D44BBAA4}" destId="{A167E81A-D010-4CA2-9053-0F38B5DB0419}" srcOrd="0" destOrd="0" presId="urn:microsoft.com/office/officeart/2005/8/layout/orgChart1"/>
    <dgm:cxn modelId="{F389F4D5-76CB-4553-A9EF-5140DB780FB1}" type="presParOf" srcId="{A167E81A-D010-4CA2-9053-0F38B5DB0419}" destId="{68A005F7-C0A5-4744-84C5-636FD5778F3C}" srcOrd="0" destOrd="0" presId="urn:microsoft.com/office/officeart/2005/8/layout/orgChart1"/>
    <dgm:cxn modelId="{521702EF-7018-4B1E-BD9B-94CD3221DCCE}" type="presParOf" srcId="{A167E81A-D010-4CA2-9053-0F38B5DB0419}" destId="{2F1ED6AF-7994-47DB-82EB-274E5A90D05A}" srcOrd="1" destOrd="0" presId="urn:microsoft.com/office/officeart/2005/8/layout/orgChart1"/>
    <dgm:cxn modelId="{BD903D58-BF00-4DAC-8C4C-841EA2AA36D2}" type="presParOf" srcId="{5D001967-8F9E-4CC0-B7EC-D074D44BBAA4}" destId="{067D6FCF-1251-4B67-B466-AF28211C2951}" srcOrd="1" destOrd="0" presId="urn:microsoft.com/office/officeart/2005/8/layout/orgChart1"/>
    <dgm:cxn modelId="{564FCE60-993E-47E9-9EEC-8002A31DF673}" type="presParOf" srcId="{067D6FCF-1251-4B67-B466-AF28211C2951}" destId="{EA02F3A4-F40D-4039-A16F-BAAB69E5D236}" srcOrd="0" destOrd="0" presId="urn:microsoft.com/office/officeart/2005/8/layout/orgChart1"/>
    <dgm:cxn modelId="{10D843E7-3C8C-4B70-AC69-D2200B1E89DE}" type="presParOf" srcId="{067D6FCF-1251-4B67-B466-AF28211C2951}" destId="{25859B9D-ABF8-48B0-9292-5B9C8D015813}" srcOrd="1" destOrd="0" presId="urn:microsoft.com/office/officeart/2005/8/layout/orgChart1"/>
    <dgm:cxn modelId="{ED029238-7151-42A5-989A-0C1425C65846}" type="presParOf" srcId="{25859B9D-ABF8-48B0-9292-5B9C8D015813}" destId="{C103A7C7-9ED5-46A6-9686-76F4FB3E1C6D}" srcOrd="0" destOrd="0" presId="urn:microsoft.com/office/officeart/2005/8/layout/orgChart1"/>
    <dgm:cxn modelId="{7727178C-2F05-473A-A979-398640AEE039}" type="presParOf" srcId="{C103A7C7-9ED5-46A6-9686-76F4FB3E1C6D}" destId="{5C5A58AA-A840-4CDA-8EE7-1969929964C7}" srcOrd="0" destOrd="0" presId="urn:microsoft.com/office/officeart/2005/8/layout/orgChart1"/>
    <dgm:cxn modelId="{187E840A-82DB-4A41-8955-F6783BAB52AD}" type="presParOf" srcId="{C103A7C7-9ED5-46A6-9686-76F4FB3E1C6D}" destId="{684BA7EC-DF88-4790-A6AF-49EEDF21FF1F}" srcOrd="1" destOrd="0" presId="urn:microsoft.com/office/officeart/2005/8/layout/orgChart1"/>
    <dgm:cxn modelId="{48B6FA8F-BF10-4BC5-B414-91C55838F3F9}" type="presParOf" srcId="{25859B9D-ABF8-48B0-9292-5B9C8D015813}" destId="{2387A911-A2AE-48BF-A92C-7B0F144D5DEE}" srcOrd="1" destOrd="0" presId="urn:microsoft.com/office/officeart/2005/8/layout/orgChart1"/>
    <dgm:cxn modelId="{034082C0-187C-42AD-B875-3625E47935E6}" type="presParOf" srcId="{25859B9D-ABF8-48B0-9292-5B9C8D015813}" destId="{A7195B34-DBDD-4230-B09A-1C0900F64B11}" srcOrd="2" destOrd="0" presId="urn:microsoft.com/office/officeart/2005/8/layout/orgChart1"/>
    <dgm:cxn modelId="{4BEDD965-CECF-4DBB-AF9B-FDE01DA02341}" type="presParOf" srcId="{067D6FCF-1251-4B67-B466-AF28211C2951}" destId="{91C38BB9-08CD-4175-BA01-F705ACAA920D}" srcOrd="2" destOrd="0" presId="urn:microsoft.com/office/officeart/2005/8/layout/orgChart1"/>
    <dgm:cxn modelId="{F7F8ABB9-0042-433D-87C0-94CB37AAE152}" type="presParOf" srcId="{067D6FCF-1251-4B67-B466-AF28211C2951}" destId="{163F3E85-D334-4DD1-887B-5BE0CFF0B9D6}" srcOrd="3" destOrd="0" presId="urn:microsoft.com/office/officeart/2005/8/layout/orgChart1"/>
    <dgm:cxn modelId="{F24BFB6F-9066-4C2C-BEE5-6226E5499411}" type="presParOf" srcId="{163F3E85-D334-4DD1-887B-5BE0CFF0B9D6}" destId="{CECC512A-9231-4895-814D-4E8295333E6F}" srcOrd="0" destOrd="0" presId="urn:microsoft.com/office/officeart/2005/8/layout/orgChart1"/>
    <dgm:cxn modelId="{3A1FAE3F-9CC1-4036-A0B6-45B9A8413CBB}" type="presParOf" srcId="{CECC512A-9231-4895-814D-4E8295333E6F}" destId="{61E06245-5948-4F6F-BC29-584BA08C0C48}" srcOrd="0" destOrd="0" presId="urn:microsoft.com/office/officeart/2005/8/layout/orgChart1"/>
    <dgm:cxn modelId="{4BDCE08A-99A9-4A5A-AACF-0AED0FB89D73}" type="presParOf" srcId="{CECC512A-9231-4895-814D-4E8295333E6F}" destId="{8453F625-46BD-442A-8E8A-FA906BC6B124}" srcOrd="1" destOrd="0" presId="urn:microsoft.com/office/officeart/2005/8/layout/orgChart1"/>
    <dgm:cxn modelId="{4F83C9C1-E69B-49C2-9AFF-18900A64058F}" type="presParOf" srcId="{163F3E85-D334-4DD1-887B-5BE0CFF0B9D6}" destId="{C5BB6317-6DB5-4438-BDA7-DD041C0FBF64}" srcOrd="1" destOrd="0" presId="urn:microsoft.com/office/officeart/2005/8/layout/orgChart1"/>
    <dgm:cxn modelId="{EE9A8490-D0C3-49D3-A8A4-EA8531880835}" type="presParOf" srcId="{163F3E85-D334-4DD1-887B-5BE0CFF0B9D6}" destId="{13A53E37-082E-4372-9936-45A7E1EED55F}" srcOrd="2" destOrd="0" presId="urn:microsoft.com/office/officeart/2005/8/layout/orgChart1"/>
    <dgm:cxn modelId="{E4FFCB93-27F2-449B-AEDC-9213F689D951}" type="presParOf" srcId="{067D6FCF-1251-4B67-B466-AF28211C2951}" destId="{B614AD27-4091-477B-832C-4623AEF5568D}" srcOrd="4" destOrd="0" presId="urn:microsoft.com/office/officeart/2005/8/layout/orgChart1"/>
    <dgm:cxn modelId="{E5D4D516-D053-4D92-9F60-BED7DE4CB69B}" type="presParOf" srcId="{067D6FCF-1251-4B67-B466-AF28211C2951}" destId="{69795E69-14A4-4DF9-9764-3D761B461C9E}" srcOrd="5" destOrd="0" presId="urn:microsoft.com/office/officeart/2005/8/layout/orgChart1"/>
    <dgm:cxn modelId="{0EC8C741-61D8-4170-848C-679E64F35A39}" type="presParOf" srcId="{69795E69-14A4-4DF9-9764-3D761B461C9E}" destId="{27B8DDFC-2642-4CC0-930F-EFCD640D029D}" srcOrd="0" destOrd="0" presId="urn:microsoft.com/office/officeart/2005/8/layout/orgChart1"/>
    <dgm:cxn modelId="{5C8D80D5-5432-4E79-AEFF-8A3C25633CF5}" type="presParOf" srcId="{27B8DDFC-2642-4CC0-930F-EFCD640D029D}" destId="{992E389F-9217-4665-9CC4-33FC7E261188}" srcOrd="0" destOrd="0" presId="urn:microsoft.com/office/officeart/2005/8/layout/orgChart1"/>
    <dgm:cxn modelId="{29C480E4-132B-4DDA-AAD8-43253F13CD12}" type="presParOf" srcId="{27B8DDFC-2642-4CC0-930F-EFCD640D029D}" destId="{337AC010-6E0F-4EBD-8D40-2A86383D714A}" srcOrd="1" destOrd="0" presId="urn:microsoft.com/office/officeart/2005/8/layout/orgChart1"/>
    <dgm:cxn modelId="{D7167674-46DE-4262-A0C5-5ADBB0206377}" type="presParOf" srcId="{69795E69-14A4-4DF9-9764-3D761B461C9E}" destId="{0E09CD3F-28FB-4DA1-A1AE-C46EFFB7D86A}" srcOrd="1" destOrd="0" presId="urn:microsoft.com/office/officeart/2005/8/layout/orgChart1"/>
    <dgm:cxn modelId="{24B48BE8-20A7-42D5-90AA-830F774D13F2}" type="presParOf" srcId="{69795E69-14A4-4DF9-9764-3D761B461C9E}" destId="{2B0EA7ED-1923-40DB-9396-A0A89162B60F}" srcOrd="2" destOrd="0" presId="urn:microsoft.com/office/officeart/2005/8/layout/orgChart1"/>
    <dgm:cxn modelId="{82A5485B-4FB7-4210-AB91-7F06A533B3AE}" type="presParOf" srcId="{067D6FCF-1251-4B67-B466-AF28211C2951}" destId="{FCA925FB-020B-4608-B140-7E3BF44E2FBB}" srcOrd="6" destOrd="0" presId="urn:microsoft.com/office/officeart/2005/8/layout/orgChart1"/>
    <dgm:cxn modelId="{CCDA6070-BF9C-4908-B73B-A83D42A6BE05}" type="presParOf" srcId="{067D6FCF-1251-4B67-B466-AF28211C2951}" destId="{5327AFA0-ABA3-47EC-8C41-A798B4B93198}" srcOrd="7" destOrd="0" presId="urn:microsoft.com/office/officeart/2005/8/layout/orgChart1"/>
    <dgm:cxn modelId="{307E18FC-7EE4-464B-8AAE-2CF0A02EE9E2}" type="presParOf" srcId="{5327AFA0-ABA3-47EC-8C41-A798B4B93198}" destId="{C4FC4618-A07C-46AC-9030-27B98C36CDCF}" srcOrd="0" destOrd="0" presId="urn:microsoft.com/office/officeart/2005/8/layout/orgChart1"/>
    <dgm:cxn modelId="{6AB0CBD4-3272-416F-B297-BAE289B130B3}" type="presParOf" srcId="{C4FC4618-A07C-46AC-9030-27B98C36CDCF}" destId="{31B73145-1A64-49A8-BA6F-9822FBC83C28}" srcOrd="0" destOrd="0" presId="urn:microsoft.com/office/officeart/2005/8/layout/orgChart1"/>
    <dgm:cxn modelId="{7E31AA9E-AE73-49FF-92A5-4B72CFD1B701}" type="presParOf" srcId="{C4FC4618-A07C-46AC-9030-27B98C36CDCF}" destId="{FCED82AD-C396-4389-9A72-266451FEA210}" srcOrd="1" destOrd="0" presId="urn:microsoft.com/office/officeart/2005/8/layout/orgChart1"/>
    <dgm:cxn modelId="{63853902-171F-448B-BA48-1AB48BCD8EAB}" type="presParOf" srcId="{5327AFA0-ABA3-47EC-8C41-A798B4B93198}" destId="{5195AC9E-7D1B-4262-A8D3-16E7F72BDB24}" srcOrd="1" destOrd="0" presId="urn:microsoft.com/office/officeart/2005/8/layout/orgChart1"/>
    <dgm:cxn modelId="{39A42B8C-E09B-4D0D-BE0A-2F0846965989}" type="presParOf" srcId="{5327AFA0-ABA3-47EC-8C41-A798B4B93198}" destId="{78570AD4-1DA6-4BBF-9147-BA6A650B2243}" srcOrd="2" destOrd="0" presId="urn:microsoft.com/office/officeart/2005/8/layout/orgChart1"/>
    <dgm:cxn modelId="{CF4136DD-C00A-43DD-8C3A-FDCA9874181C}" type="presParOf" srcId="{5D001967-8F9E-4CC0-B7EC-D074D44BBAA4}" destId="{0EB376F1-A3AD-4BDD-99B2-7359EFB0C0C6}" srcOrd="2" destOrd="0" presId="urn:microsoft.com/office/officeart/2005/8/layout/orgChart1"/>
    <dgm:cxn modelId="{FDE3CC64-7553-4DB6-A755-7AA2E057E327}" type="presParOf" srcId="{0EB376F1-A3AD-4BDD-99B2-7359EFB0C0C6}" destId="{040C4EE7-C1F1-4F63-9D1D-59885DEEB3D2}" srcOrd="0" destOrd="0" presId="urn:microsoft.com/office/officeart/2005/8/layout/orgChart1"/>
    <dgm:cxn modelId="{84535AE5-9720-404E-9FF8-6D0DC449D091}" type="presParOf" srcId="{0EB376F1-A3AD-4BDD-99B2-7359EFB0C0C6}" destId="{4B66D69F-247F-4063-911C-EB2E9470727D}" srcOrd="1" destOrd="0" presId="urn:microsoft.com/office/officeart/2005/8/layout/orgChart1"/>
    <dgm:cxn modelId="{F35DC7BD-45B8-4EDE-B2D6-5264CF702232}" type="presParOf" srcId="{4B66D69F-247F-4063-911C-EB2E9470727D}" destId="{E31614AB-A45D-4D3B-A39E-60B41A0FBD16}" srcOrd="0" destOrd="0" presId="urn:microsoft.com/office/officeart/2005/8/layout/orgChart1"/>
    <dgm:cxn modelId="{6A6C5EA3-A00B-43F7-ADF7-F275BB6560E2}" type="presParOf" srcId="{E31614AB-A45D-4D3B-A39E-60B41A0FBD16}" destId="{92F020C0-A96D-4663-BE57-40D98379DD4D}" srcOrd="0" destOrd="0" presId="urn:microsoft.com/office/officeart/2005/8/layout/orgChart1"/>
    <dgm:cxn modelId="{1F7F10CC-553C-4582-9E34-E41FB46C8DD9}" type="presParOf" srcId="{E31614AB-A45D-4D3B-A39E-60B41A0FBD16}" destId="{B6205997-76FC-415C-A1E5-EA96DE729087}" srcOrd="1" destOrd="0" presId="urn:microsoft.com/office/officeart/2005/8/layout/orgChart1"/>
    <dgm:cxn modelId="{486220FD-0B81-4B60-838F-FFE465473A06}" type="presParOf" srcId="{4B66D69F-247F-4063-911C-EB2E9470727D}" destId="{8276D44D-CA6A-4F3E-84F8-BDA4034279D2}" srcOrd="1" destOrd="0" presId="urn:microsoft.com/office/officeart/2005/8/layout/orgChart1"/>
    <dgm:cxn modelId="{59591401-3837-49F6-9189-DBCCEE0E5A87}" type="presParOf" srcId="{4B66D69F-247F-4063-911C-EB2E9470727D}" destId="{8F7CE428-8BBA-4D18-AA8D-7F3DA981C0C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B01C5-A48F-42BE-ACC4-94E3D30C342F}" type="doc">
      <dgm:prSet loTypeId="urn:microsoft.com/office/officeart/2005/8/layout/orgChart1" loCatId="hierarchy" qsTypeId="urn:microsoft.com/office/officeart/2005/8/quickstyle/simple3" qsCatId="simple" csTypeId="urn:microsoft.com/office/officeart/2005/8/colors/accent3_2" csCatId="accent3" phldr="1"/>
      <dgm:spPr/>
      <dgm:t>
        <a:bodyPr/>
        <a:lstStyle/>
        <a:p>
          <a:endParaRPr lang="en-US"/>
        </a:p>
      </dgm:t>
    </dgm:pt>
    <dgm:pt modelId="{50B317CE-D66C-4594-A999-525CCBEF0019}">
      <dgm:prSet phldrT="[Text]"/>
      <dgm:spPr/>
      <dgm:t>
        <a:bodyPr/>
        <a:lstStyle/>
        <a:p>
          <a:r>
            <a:rPr lang="en-US" dirty="0" smtClean="0"/>
            <a:t>EOC DIRECTOR</a:t>
          </a:r>
          <a:endParaRPr lang="en-US" dirty="0"/>
        </a:p>
      </dgm:t>
      <dgm:extLst>
        <a:ext uri="{E40237B7-FDA0-4F09-8148-C483321AD2D9}">
          <dgm14:cNvPr xmlns:dgm14="http://schemas.microsoft.com/office/drawing/2010/diagram" id="0" name="" descr="EOC Director" title="Incident Support Model (ISM) EOC Structure"/>
        </a:ext>
      </dgm:extLst>
    </dgm:pt>
    <dgm:pt modelId="{C51D1B07-819C-4D21-A96E-F4BB670BC8E9}" type="parTrans" cxnId="{412DCE5D-04DE-480D-B3ED-C661F271F462}">
      <dgm:prSet/>
      <dgm:spPr/>
      <dgm:t>
        <a:bodyPr/>
        <a:lstStyle/>
        <a:p>
          <a:endParaRPr lang="en-US"/>
        </a:p>
      </dgm:t>
    </dgm:pt>
    <dgm:pt modelId="{8DB5BBED-A60D-4CAA-AEC6-1451A2828B9D}" type="sibTrans" cxnId="{412DCE5D-04DE-480D-B3ED-C661F271F462}">
      <dgm:prSet/>
      <dgm:spPr/>
      <dgm:t>
        <a:bodyPr/>
        <a:lstStyle/>
        <a:p>
          <a:endParaRPr lang="en-US"/>
        </a:p>
      </dgm:t>
    </dgm:pt>
    <dgm:pt modelId="{DEB684B8-AD7E-480E-B411-11E25ADDA76B}" type="asst">
      <dgm:prSet phldrT="[Text]"/>
      <dgm:spPr/>
      <dgm:t>
        <a:bodyPr/>
        <a:lstStyle/>
        <a:p>
          <a:r>
            <a:rPr lang="en-US" dirty="0" smtClean="0"/>
            <a:t>PUBLIC INFORMATION OFFICER</a:t>
          </a:r>
          <a:endParaRPr lang="en-US" dirty="0"/>
        </a:p>
      </dgm:t>
      <dgm:extLst>
        <a:ext uri="{E40237B7-FDA0-4F09-8148-C483321AD2D9}">
          <dgm14:cNvPr xmlns:dgm14="http://schemas.microsoft.com/office/drawing/2010/diagram" id="0" name="" descr="Public Information Officer" title="Incident Support Model (ISM) EOC Structure"/>
        </a:ext>
      </dgm:extLst>
    </dgm:pt>
    <dgm:pt modelId="{CD5AC034-FC3F-4C05-89D7-B34A4C99D5E2}" type="parTrans" cxnId="{0E5D462A-4BF5-4553-A587-B49902F5CAA8}">
      <dgm:prSet/>
      <dgm:spPr/>
      <dgm:t>
        <a:bodyPr/>
        <a:lstStyle/>
        <a:p>
          <a:endParaRPr lang="en-US"/>
        </a:p>
      </dgm:t>
    </dgm:pt>
    <dgm:pt modelId="{EBC45B1E-08A1-4EEB-BACB-1486858881FA}" type="sibTrans" cxnId="{0E5D462A-4BF5-4553-A587-B49902F5CAA8}">
      <dgm:prSet/>
      <dgm:spPr/>
      <dgm:t>
        <a:bodyPr/>
        <a:lstStyle/>
        <a:p>
          <a:endParaRPr lang="en-US"/>
        </a:p>
      </dgm:t>
    </dgm:pt>
    <dgm:pt modelId="{A4370DF9-C99D-46AE-B507-7B91F4EDDDA2}">
      <dgm:prSet phldrT="[Text]"/>
      <dgm:spPr/>
      <dgm:t>
        <a:bodyPr/>
        <a:lstStyle/>
        <a:p>
          <a:r>
            <a:rPr lang="en-US" dirty="0" smtClean="0"/>
            <a:t>SITUATIONAL AWARENESS SECTION</a:t>
          </a:r>
          <a:endParaRPr lang="en-US" dirty="0"/>
        </a:p>
      </dgm:t>
      <dgm:extLst>
        <a:ext uri="{E40237B7-FDA0-4F09-8148-C483321AD2D9}">
          <dgm14:cNvPr xmlns:dgm14="http://schemas.microsoft.com/office/drawing/2010/diagram" id="0" name="" descr="Situational Awareness Section" title="Incident Support Model (ISM) EOC Structure"/>
        </a:ext>
      </dgm:extLst>
    </dgm:pt>
    <dgm:pt modelId="{10998C57-93B8-4A9A-BFC2-309B3FFD0469}" type="parTrans" cxnId="{A0CF2ABC-66D4-4B18-8E1C-C4605BF53372}">
      <dgm:prSet/>
      <dgm:spPr/>
      <dgm:t>
        <a:bodyPr/>
        <a:lstStyle/>
        <a:p>
          <a:endParaRPr lang="en-US"/>
        </a:p>
      </dgm:t>
    </dgm:pt>
    <dgm:pt modelId="{04B91C4F-8908-4EE4-A44B-4DEF2049701D}" type="sibTrans" cxnId="{A0CF2ABC-66D4-4B18-8E1C-C4605BF53372}">
      <dgm:prSet/>
      <dgm:spPr/>
      <dgm:t>
        <a:bodyPr/>
        <a:lstStyle/>
        <a:p>
          <a:endParaRPr lang="en-US"/>
        </a:p>
      </dgm:t>
    </dgm:pt>
    <dgm:pt modelId="{CAA901CD-E091-4492-9843-B1ED32C6BCCA}">
      <dgm:prSet phldrT="[Text]"/>
      <dgm:spPr/>
      <dgm:t>
        <a:bodyPr/>
        <a:lstStyle/>
        <a:p>
          <a:r>
            <a:rPr lang="en-US" dirty="0" smtClean="0"/>
            <a:t>PLANNING SUPPORT SECTION</a:t>
          </a:r>
          <a:endParaRPr lang="en-US" dirty="0"/>
        </a:p>
      </dgm:t>
      <dgm:extLst>
        <a:ext uri="{E40237B7-FDA0-4F09-8148-C483321AD2D9}">
          <dgm14:cNvPr xmlns:dgm14="http://schemas.microsoft.com/office/drawing/2010/diagram" id="0" name="" descr="Planning Support Section" title="Incident Support Model (ISM) EOC Structure"/>
        </a:ext>
      </dgm:extLst>
    </dgm:pt>
    <dgm:pt modelId="{0CE2AC5D-BD78-44D6-A68B-60BF19641D58}" type="parTrans" cxnId="{DE10FA1A-1C87-4C2A-9620-F73DF1004BEF}">
      <dgm:prSet/>
      <dgm:spPr/>
      <dgm:t>
        <a:bodyPr/>
        <a:lstStyle/>
        <a:p>
          <a:endParaRPr lang="en-US"/>
        </a:p>
      </dgm:t>
    </dgm:pt>
    <dgm:pt modelId="{7A2F31F5-5264-4687-962B-8E823E02A334}" type="sibTrans" cxnId="{DE10FA1A-1C87-4C2A-9620-F73DF1004BEF}">
      <dgm:prSet/>
      <dgm:spPr/>
      <dgm:t>
        <a:bodyPr/>
        <a:lstStyle/>
        <a:p>
          <a:endParaRPr lang="en-US"/>
        </a:p>
      </dgm:t>
    </dgm:pt>
    <dgm:pt modelId="{B25C67EF-8CEB-4AA0-AE3B-1A7BD2CA5186}">
      <dgm:prSet/>
      <dgm:spPr/>
      <dgm:t>
        <a:bodyPr/>
        <a:lstStyle/>
        <a:p>
          <a:r>
            <a:rPr lang="en-US" dirty="0" smtClean="0"/>
            <a:t>RESOURCES SUPPORT SECTION</a:t>
          </a:r>
          <a:endParaRPr lang="en-US" dirty="0"/>
        </a:p>
      </dgm:t>
      <dgm:extLst>
        <a:ext uri="{E40237B7-FDA0-4F09-8148-C483321AD2D9}">
          <dgm14:cNvPr xmlns:dgm14="http://schemas.microsoft.com/office/drawing/2010/diagram" id="0" name="" descr="Resources Support Section" title="Incident Support Model (ISM) EOC Structure"/>
        </a:ext>
      </dgm:extLst>
    </dgm:pt>
    <dgm:pt modelId="{D50606A0-6B80-4AD0-A0D1-C0B77CE4CCD4}" type="parTrans" cxnId="{B931DEB6-4029-4BDF-B6BE-F3E292A261C7}">
      <dgm:prSet/>
      <dgm:spPr/>
      <dgm:t>
        <a:bodyPr/>
        <a:lstStyle/>
        <a:p>
          <a:endParaRPr lang="en-US"/>
        </a:p>
      </dgm:t>
    </dgm:pt>
    <dgm:pt modelId="{8B538886-1502-4F2E-A76F-49531D914CD5}" type="sibTrans" cxnId="{B931DEB6-4029-4BDF-B6BE-F3E292A261C7}">
      <dgm:prSet/>
      <dgm:spPr/>
      <dgm:t>
        <a:bodyPr/>
        <a:lstStyle/>
        <a:p>
          <a:endParaRPr lang="en-US"/>
        </a:p>
      </dgm:t>
    </dgm:pt>
    <dgm:pt modelId="{38A3FE47-86BA-4AE3-9E9A-B564B35BEBFD}">
      <dgm:prSet/>
      <dgm:spPr/>
      <dgm:t>
        <a:bodyPr/>
        <a:lstStyle/>
        <a:p>
          <a:r>
            <a:rPr lang="en-US" dirty="0" smtClean="0"/>
            <a:t>CENTER SUPPORT SECTION</a:t>
          </a:r>
          <a:endParaRPr lang="en-US" dirty="0"/>
        </a:p>
      </dgm:t>
      <dgm:extLst>
        <a:ext uri="{E40237B7-FDA0-4F09-8148-C483321AD2D9}">
          <dgm14:cNvPr xmlns:dgm14="http://schemas.microsoft.com/office/drawing/2010/diagram" id="0" name="" descr="Center Support Section" title="Incident Support Model (ISM) EOC Structure"/>
        </a:ext>
      </dgm:extLst>
    </dgm:pt>
    <dgm:pt modelId="{139CFAA9-5F51-463A-970C-2BEDC9FC8745}" type="parTrans" cxnId="{EDF8F20D-6890-4C0D-8FC2-EE8520E7C21E}">
      <dgm:prSet/>
      <dgm:spPr/>
      <dgm:t>
        <a:bodyPr/>
        <a:lstStyle/>
        <a:p>
          <a:endParaRPr lang="en-US"/>
        </a:p>
      </dgm:t>
    </dgm:pt>
    <dgm:pt modelId="{CDAF6C53-EB42-43EE-B1D7-9B603BC3A6B8}" type="sibTrans" cxnId="{EDF8F20D-6890-4C0D-8FC2-EE8520E7C21E}">
      <dgm:prSet/>
      <dgm:spPr/>
      <dgm:t>
        <a:bodyPr/>
        <a:lstStyle/>
        <a:p>
          <a:endParaRPr lang="en-US"/>
        </a:p>
      </dgm:t>
    </dgm:pt>
    <dgm:pt modelId="{986AE1DD-A10E-4510-8BB9-022FE9715416}" type="pres">
      <dgm:prSet presAssocID="{DDEB01C5-A48F-42BE-ACC4-94E3D30C342F}" presName="hierChild1" presStyleCnt="0">
        <dgm:presLayoutVars>
          <dgm:orgChart val="1"/>
          <dgm:chPref val="1"/>
          <dgm:dir/>
          <dgm:animOne val="branch"/>
          <dgm:animLvl val="lvl"/>
          <dgm:resizeHandles/>
        </dgm:presLayoutVars>
      </dgm:prSet>
      <dgm:spPr/>
      <dgm:t>
        <a:bodyPr/>
        <a:lstStyle/>
        <a:p>
          <a:endParaRPr lang="en-US"/>
        </a:p>
      </dgm:t>
    </dgm:pt>
    <dgm:pt modelId="{5D001967-8F9E-4CC0-B7EC-D074D44BBAA4}" type="pres">
      <dgm:prSet presAssocID="{50B317CE-D66C-4594-A999-525CCBEF0019}" presName="hierRoot1" presStyleCnt="0">
        <dgm:presLayoutVars>
          <dgm:hierBranch val="init"/>
        </dgm:presLayoutVars>
      </dgm:prSet>
      <dgm:spPr/>
    </dgm:pt>
    <dgm:pt modelId="{A167E81A-D010-4CA2-9053-0F38B5DB0419}" type="pres">
      <dgm:prSet presAssocID="{50B317CE-D66C-4594-A999-525CCBEF0019}" presName="rootComposite1" presStyleCnt="0"/>
      <dgm:spPr/>
    </dgm:pt>
    <dgm:pt modelId="{68A005F7-C0A5-4744-84C5-636FD5778F3C}" type="pres">
      <dgm:prSet presAssocID="{50B317CE-D66C-4594-A999-525CCBEF0019}" presName="rootText1" presStyleLbl="node0" presStyleIdx="0" presStyleCnt="1">
        <dgm:presLayoutVars>
          <dgm:chPref val="3"/>
        </dgm:presLayoutVars>
      </dgm:prSet>
      <dgm:spPr/>
      <dgm:t>
        <a:bodyPr/>
        <a:lstStyle/>
        <a:p>
          <a:endParaRPr lang="en-US"/>
        </a:p>
      </dgm:t>
    </dgm:pt>
    <dgm:pt modelId="{2F1ED6AF-7994-47DB-82EB-274E5A90D05A}" type="pres">
      <dgm:prSet presAssocID="{50B317CE-D66C-4594-A999-525CCBEF0019}" presName="rootConnector1" presStyleLbl="node1" presStyleIdx="0" presStyleCnt="0"/>
      <dgm:spPr/>
      <dgm:t>
        <a:bodyPr/>
        <a:lstStyle/>
        <a:p>
          <a:endParaRPr lang="en-US"/>
        </a:p>
      </dgm:t>
    </dgm:pt>
    <dgm:pt modelId="{067D6FCF-1251-4B67-B466-AF28211C2951}" type="pres">
      <dgm:prSet presAssocID="{50B317CE-D66C-4594-A999-525CCBEF0019}" presName="hierChild2" presStyleCnt="0"/>
      <dgm:spPr/>
    </dgm:pt>
    <dgm:pt modelId="{EA02F3A4-F40D-4039-A16F-BAAB69E5D236}" type="pres">
      <dgm:prSet presAssocID="{10998C57-93B8-4A9A-BFC2-309B3FFD0469}" presName="Name37" presStyleLbl="parChTrans1D2" presStyleIdx="0" presStyleCnt="5"/>
      <dgm:spPr/>
      <dgm:t>
        <a:bodyPr/>
        <a:lstStyle/>
        <a:p>
          <a:endParaRPr lang="en-US"/>
        </a:p>
      </dgm:t>
    </dgm:pt>
    <dgm:pt modelId="{25859B9D-ABF8-48B0-9292-5B9C8D015813}" type="pres">
      <dgm:prSet presAssocID="{A4370DF9-C99D-46AE-B507-7B91F4EDDDA2}" presName="hierRoot2" presStyleCnt="0">
        <dgm:presLayoutVars>
          <dgm:hierBranch val="init"/>
        </dgm:presLayoutVars>
      </dgm:prSet>
      <dgm:spPr/>
    </dgm:pt>
    <dgm:pt modelId="{C103A7C7-9ED5-46A6-9686-76F4FB3E1C6D}" type="pres">
      <dgm:prSet presAssocID="{A4370DF9-C99D-46AE-B507-7B91F4EDDDA2}" presName="rootComposite" presStyleCnt="0"/>
      <dgm:spPr/>
    </dgm:pt>
    <dgm:pt modelId="{5C5A58AA-A840-4CDA-8EE7-1969929964C7}" type="pres">
      <dgm:prSet presAssocID="{A4370DF9-C99D-46AE-B507-7B91F4EDDDA2}" presName="rootText" presStyleLbl="node2" presStyleIdx="0" presStyleCnt="4">
        <dgm:presLayoutVars>
          <dgm:chPref val="3"/>
        </dgm:presLayoutVars>
      </dgm:prSet>
      <dgm:spPr/>
      <dgm:t>
        <a:bodyPr/>
        <a:lstStyle/>
        <a:p>
          <a:endParaRPr lang="en-US"/>
        </a:p>
      </dgm:t>
    </dgm:pt>
    <dgm:pt modelId="{684BA7EC-DF88-4790-A6AF-49EEDF21FF1F}" type="pres">
      <dgm:prSet presAssocID="{A4370DF9-C99D-46AE-B507-7B91F4EDDDA2}" presName="rootConnector" presStyleLbl="node2" presStyleIdx="0" presStyleCnt="4"/>
      <dgm:spPr/>
      <dgm:t>
        <a:bodyPr/>
        <a:lstStyle/>
        <a:p>
          <a:endParaRPr lang="en-US"/>
        </a:p>
      </dgm:t>
    </dgm:pt>
    <dgm:pt modelId="{2387A911-A2AE-48BF-A92C-7B0F144D5DEE}" type="pres">
      <dgm:prSet presAssocID="{A4370DF9-C99D-46AE-B507-7B91F4EDDDA2}" presName="hierChild4" presStyleCnt="0"/>
      <dgm:spPr/>
    </dgm:pt>
    <dgm:pt modelId="{A7195B34-DBDD-4230-B09A-1C0900F64B11}" type="pres">
      <dgm:prSet presAssocID="{A4370DF9-C99D-46AE-B507-7B91F4EDDDA2}" presName="hierChild5" presStyleCnt="0"/>
      <dgm:spPr/>
    </dgm:pt>
    <dgm:pt modelId="{91C38BB9-08CD-4175-BA01-F705ACAA920D}" type="pres">
      <dgm:prSet presAssocID="{0CE2AC5D-BD78-44D6-A68B-60BF19641D58}" presName="Name37" presStyleLbl="parChTrans1D2" presStyleIdx="1" presStyleCnt="5"/>
      <dgm:spPr/>
      <dgm:t>
        <a:bodyPr/>
        <a:lstStyle/>
        <a:p>
          <a:endParaRPr lang="en-US"/>
        </a:p>
      </dgm:t>
    </dgm:pt>
    <dgm:pt modelId="{163F3E85-D334-4DD1-887B-5BE0CFF0B9D6}" type="pres">
      <dgm:prSet presAssocID="{CAA901CD-E091-4492-9843-B1ED32C6BCCA}" presName="hierRoot2" presStyleCnt="0">
        <dgm:presLayoutVars>
          <dgm:hierBranch val="init"/>
        </dgm:presLayoutVars>
      </dgm:prSet>
      <dgm:spPr/>
    </dgm:pt>
    <dgm:pt modelId="{CECC512A-9231-4895-814D-4E8295333E6F}" type="pres">
      <dgm:prSet presAssocID="{CAA901CD-E091-4492-9843-B1ED32C6BCCA}" presName="rootComposite" presStyleCnt="0"/>
      <dgm:spPr/>
    </dgm:pt>
    <dgm:pt modelId="{61E06245-5948-4F6F-BC29-584BA08C0C48}" type="pres">
      <dgm:prSet presAssocID="{CAA901CD-E091-4492-9843-B1ED32C6BCCA}" presName="rootText" presStyleLbl="node2" presStyleIdx="1" presStyleCnt="4">
        <dgm:presLayoutVars>
          <dgm:chPref val="3"/>
        </dgm:presLayoutVars>
      </dgm:prSet>
      <dgm:spPr/>
      <dgm:t>
        <a:bodyPr/>
        <a:lstStyle/>
        <a:p>
          <a:endParaRPr lang="en-US"/>
        </a:p>
      </dgm:t>
    </dgm:pt>
    <dgm:pt modelId="{8453F625-46BD-442A-8E8A-FA906BC6B124}" type="pres">
      <dgm:prSet presAssocID="{CAA901CD-E091-4492-9843-B1ED32C6BCCA}" presName="rootConnector" presStyleLbl="node2" presStyleIdx="1" presStyleCnt="4"/>
      <dgm:spPr/>
      <dgm:t>
        <a:bodyPr/>
        <a:lstStyle/>
        <a:p>
          <a:endParaRPr lang="en-US"/>
        </a:p>
      </dgm:t>
    </dgm:pt>
    <dgm:pt modelId="{C5BB6317-6DB5-4438-BDA7-DD041C0FBF64}" type="pres">
      <dgm:prSet presAssocID="{CAA901CD-E091-4492-9843-B1ED32C6BCCA}" presName="hierChild4" presStyleCnt="0"/>
      <dgm:spPr/>
    </dgm:pt>
    <dgm:pt modelId="{13A53E37-082E-4372-9936-45A7E1EED55F}" type="pres">
      <dgm:prSet presAssocID="{CAA901CD-E091-4492-9843-B1ED32C6BCCA}" presName="hierChild5" presStyleCnt="0"/>
      <dgm:spPr/>
    </dgm:pt>
    <dgm:pt modelId="{B614AD27-4091-477B-832C-4623AEF5568D}" type="pres">
      <dgm:prSet presAssocID="{D50606A0-6B80-4AD0-A0D1-C0B77CE4CCD4}" presName="Name37" presStyleLbl="parChTrans1D2" presStyleIdx="2" presStyleCnt="5"/>
      <dgm:spPr/>
      <dgm:t>
        <a:bodyPr/>
        <a:lstStyle/>
        <a:p>
          <a:endParaRPr lang="en-US"/>
        </a:p>
      </dgm:t>
    </dgm:pt>
    <dgm:pt modelId="{69795E69-14A4-4DF9-9764-3D761B461C9E}" type="pres">
      <dgm:prSet presAssocID="{B25C67EF-8CEB-4AA0-AE3B-1A7BD2CA5186}" presName="hierRoot2" presStyleCnt="0">
        <dgm:presLayoutVars>
          <dgm:hierBranch val="init"/>
        </dgm:presLayoutVars>
      </dgm:prSet>
      <dgm:spPr/>
    </dgm:pt>
    <dgm:pt modelId="{27B8DDFC-2642-4CC0-930F-EFCD640D029D}" type="pres">
      <dgm:prSet presAssocID="{B25C67EF-8CEB-4AA0-AE3B-1A7BD2CA5186}" presName="rootComposite" presStyleCnt="0"/>
      <dgm:spPr/>
    </dgm:pt>
    <dgm:pt modelId="{992E389F-9217-4665-9CC4-33FC7E261188}" type="pres">
      <dgm:prSet presAssocID="{B25C67EF-8CEB-4AA0-AE3B-1A7BD2CA5186}" presName="rootText" presStyleLbl="node2" presStyleIdx="2" presStyleCnt="4">
        <dgm:presLayoutVars>
          <dgm:chPref val="3"/>
        </dgm:presLayoutVars>
      </dgm:prSet>
      <dgm:spPr/>
      <dgm:t>
        <a:bodyPr/>
        <a:lstStyle/>
        <a:p>
          <a:endParaRPr lang="en-US"/>
        </a:p>
      </dgm:t>
    </dgm:pt>
    <dgm:pt modelId="{337AC010-6E0F-4EBD-8D40-2A86383D714A}" type="pres">
      <dgm:prSet presAssocID="{B25C67EF-8CEB-4AA0-AE3B-1A7BD2CA5186}" presName="rootConnector" presStyleLbl="node2" presStyleIdx="2" presStyleCnt="4"/>
      <dgm:spPr/>
      <dgm:t>
        <a:bodyPr/>
        <a:lstStyle/>
        <a:p>
          <a:endParaRPr lang="en-US"/>
        </a:p>
      </dgm:t>
    </dgm:pt>
    <dgm:pt modelId="{0E09CD3F-28FB-4DA1-A1AE-C46EFFB7D86A}" type="pres">
      <dgm:prSet presAssocID="{B25C67EF-8CEB-4AA0-AE3B-1A7BD2CA5186}" presName="hierChild4" presStyleCnt="0"/>
      <dgm:spPr/>
    </dgm:pt>
    <dgm:pt modelId="{2B0EA7ED-1923-40DB-9396-A0A89162B60F}" type="pres">
      <dgm:prSet presAssocID="{B25C67EF-8CEB-4AA0-AE3B-1A7BD2CA5186}" presName="hierChild5" presStyleCnt="0"/>
      <dgm:spPr/>
    </dgm:pt>
    <dgm:pt modelId="{FCA925FB-020B-4608-B140-7E3BF44E2FBB}" type="pres">
      <dgm:prSet presAssocID="{139CFAA9-5F51-463A-970C-2BEDC9FC8745}" presName="Name37" presStyleLbl="parChTrans1D2" presStyleIdx="3" presStyleCnt="5"/>
      <dgm:spPr/>
      <dgm:t>
        <a:bodyPr/>
        <a:lstStyle/>
        <a:p>
          <a:endParaRPr lang="en-US"/>
        </a:p>
      </dgm:t>
    </dgm:pt>
    <dgm:pt modelId="{5327AFA0-ABA3-47EC-8C41-A798B4B93198}" type="pres">
      <dgm:prSet presAssocID="{38A3FE47-86BA-4AE3-9E9A-B564B35BEBFD}" presName="hierRoot2" presStyleCnt="0">
        <dgm:presLayoutVars>
          <dgm:hierBranch val="init"/>
        </dgm:presLayoutVars>
      </dgm:prSet>
      <dgm:spPr/>
    </dgm:pt>
    <dgm:pt modelId="{C4FC4618-A07C-46AC-9030-27B98C36CDCF}" type="pres">
      <dgm:prSet presAssocID="{38A3FE47-86BA-4AE3-9E9A-B564B35BEBFD}" presName="rootComposite" presStyleCnt="0"/>
      <dgm:spPr/>
    </dgm:pt>
    <dgm:pt modelId="{31B73145-1A64-49A8-BA6F-9822FBC83C28}" type="pres">
      <dgm:prSet presAssocID="{38A3FE47-86BA-4AE3-9E9A-B564B35BEBFD}" presName="rootText" presStyleLbl="node2" presStyleIdx="3" presStyleCnt="4">
        <dgm:presLayoutVars>
          <dgm:chPref val="3"/>
        </dgm:presLayoutVars>
      </dgm:prSet>
      <dgm:spPr/>
      <dgm:t>
        <a:bodyPr/>
        <a:lstStyle/>
        <a:p>
          <a:endParaRPr lang="en-US"/>
        </a:p>
      </dgm:t>
    </dgm:pt>
    <dgm:pt modelId="{FCED82AD-C396-4389-9A72-266451FEA210}" type="pres">
      <dgm:prSet presAssocID="{38A3FE47-86BA-4AE3-9E9A-B564B35BEBFD}" presName="rootConnector" presStyleLbl="node2" presStyleIdx="3" presStyleCnt="4"/>
      <dgm:spPr/>
      <dgm:t>
        <a:bodyPr/>
        <a:lstStyle/>
        <a:p>
          <a:endParaRPr lang="en-US"/>
        </a:p>
      </dgm:t>
    </dgm:pt>
    <dgm:pt modelId="{5195AC9E-7D1B-4262-A8D3-16E7F72BDB24}" type="pres">
      <dgm:prSet presAssocID="{38A3FE47-86BA-4AE3-9E9A-B564B35BEBFD}" presName="hierChild4" presStyleCnt="0"/>
      <dgm:spPr/>
    </dgm:pt>
    <dgm:pt modelId="{78570AD4-1DA6-4BBF-9147-BA6A650B2243}" type="pres">
      <dgm:prSet presAssocID="{38A3FE47-86BA-4AE3-9E9A-B564B35BEBFD}" presName="hierChild5" presStyleCnt="0"/>
      <dgm:spPr/>
    </dgm:pt>
    <dgm:pt modelId="{0EB376F1-A3AD-4BDD-99B2-7359EFB0C0C6}" type="pres">
      <dgm:prSet presAssocID="{50B317CE-D66C-4594-A999-525CCBEF0019}" presName="hierChild3" presStyleCnt="0"/>
      <dgm:spPr/>
    </dgm:pt>
    <dgm:pt modelId="{040C4EE7-C1F1-4F63-9D1D-59885DEEB3D2}" type="pres">
      <dgm:prSet presAssocID="{CD5AC034-FC3F-4C05-89D7-B34A4C99D5E2}" presName="Name111" presStyleLbl="parChTrans1D2" presStyleIdx="4" presStyleCnt="5"/>
      <dgm:spPr/>
      <dgm:t>
        <a:bodyPr/>
        <a:lstStyle/>
        <a:p>
          <a:endParaRPr lang="en-US"/>
        </a:p>
      </dgm:t>
    </dgm:pt>
    <dgm:pt modelId="{4B66D69F-247F-4063-911C-EB2E9470727D}" type="pres">
      <dgm:prSet presAssocID="{DEB684B8-AD7E-480E-B411-11E25ADDA76B}" presName="hierRoot3" presStyleCnt="0">
        <dgm:presLayoutVars>
          <dgm:hierBranch val="init"/>
        </dgm:presLayoutVars>
      </dgm:prSet>
      <dgm:spPr/>
    </dgm:pt>
    <dgm:pt modelId="{E31614AB-A45D-4D3B-A39E-60B41A0FBD16}" type="pres">
      <dgm:prSet presAssocID="{DEB684B8-AD7E-480E-B411-11E25ADDA76B}" presName="rootComposite3" presStyleCnt="0"/>
      <dgm:spPr/>
    </dgm:pt>
    <dgm:pt modelId="{92F020C0-A96D-4663-BE57-40D98379DD4D}" type="pres">
      <dgm:prSet presAssocID="{DEB684B8-AD7E-480E-B411-11E25ADDA76B}" presName="rootText3" presStyleLbl="asst1" presStyleIdx="0" presStyleCnt="1">
        <dgm:presLayoutVars>
          <dgm:chPref val="3"/>
        </dgm:presLayoutVars>
      </dgm:prSet>
      <dgm:spPr/>
      <dgm:t>
        <a:bodyPr/>
        <a:lstStyle/>
        <a:p>
          <a:endParaRPr lang="en-US"/>
        </a:p>
      </dgm:t>
    </dgm:pt>
    <dgm:pt modelId="{B6205997-76FC-415C-A1E5-EA96DE729087}" type="pres">
      <dgm:prSet presAssocID="{DEB684B8-AD7E-480E-B411-11E25ADDA76B}" presName="rootConnector3" presStyleLbl="asst1" presStyleIdx="0" presStyleCnt="1"/>
      <dgm:spPr/>
      <dgm:t>
        <a:bodyPr/>
        <a:lstStyle/>
        <a:p>
          <a:endParaRPr lang="en-US"/>
        </a:p>
      </dgm:t>
    </dgm:pt>
    <dgm:pt modelId="{8276D44D-CA6A-4F3E-84F8-BDA4034279D2}" type="pres">
      <dgm:prSet presAssocID="{DEB684B8-AD7E-480E-B411-11E25ADDA76B}" presName="hierChild6" presStyleCnt="0"/>
      <dgm:spPr/>
    </dgm:pt>
    <dgm:pt modelId="{8F7CE428-8BBA-4D18-AA8D-7F3DA981C0CE}" type="pres">
      <dgm:prSet presAssocID="{DEB684B8-AD7E-480E-B411-11E25ADDA76B}" presName="hierChild7" presStyleCnt="0"/>
      <dgm:spPr/>
    </dgm:pt>
  </dgm:ptLst>
  <dgm:cxnLst>
    <dgm:cxn modelId="{2E5308DE-735D-48F8-BAC4-402D6EEC902B}" type="presOf" srcId="{A4370DF9-C99D-46AE-B507-7B91F4EDDDA2}" destId="{5C5A58AA-A840-4CDA-8EE7-1969929964C7}" srcOrd="0" destOrd="0" presId="urn:microsoft.com/office/officeart/2005/8/layout/orgChart1"/>
    <dgm:cxn modelId="{412DCE5D-04DE-480D-B3ED-C661F271F462}" srcId="{DDEB01C5-A48F-42BE-ACC4-94E3D30C342F}" destId="{50B317CE-D66C-4594-A999-525CCBEF0019}" srcOrd="0" destOrd="0" parTransId="{C51D1B07-819C-4D21-A96E-F4BB670BC8E9}" sibTransId="{8DB5BBED-A60D-4CAA-AEC6-1451A2828B9D}"/>
    <dgm:cxn modelId="{E8B52AB2-3B63-417B-A857-094C736C224E}" type="presOf" srcId="{0CE2AC5D-BD78-44D6-A68B-60BF19641D58}" destId="{91C38BB9-08CD-4175-BA01-F705ACAA920D}" srcOrd="0" destOrd="0" presId="urn:microsoft.com/office/officeart/2005/8/layout/orgChart1"/>
    <dgm:cxn modelId="{3E7B406C-A6BE-41F7-B783-9AB760B0EBAB}" type="presOf" srcId="{10998C57-93B8-4A9A-BFC2-309B3FFD0469}" destId="{EA02F3A4-F40D-4039-A16F-BAAB69E5D236}" srcOrd="0" destOrd="0" presId="urn:microsoft.com/office/officeart/2005/8/layout/orgChart1"/>
    <dgm:cxn modelId="{B931DEB6-4029-4BDF-B6BE-F3E292A261C7}" srcId="{50B317CE-D66C-4594-A999-525CCBEF0019}" destId="{B25C67EF-8CEB-4AA0-AE3B-1A7BD2CA5186}" srcOrd="3" destOrd="0" parTransId="{D50606A0-6B80-4AD0-A0D1-C0B77CE4CCD4}" sibTransId="{8B538886-1502-4F2E-A76F-49531D914CD5}"/>
    <dgm:cxn modelId="{3C20FCEC-FA1A-4EC3-B5A9-FF8668A1CCCC}" type="presOf" srcId="{38A3FE47-86BA-4AE3-9E9A-B564B35BEBFD}" destId="{FCED82AD-C396-4389-9A72-266451FEA210}" srcOrd="1" destOrd="0" presId="urn:microsoft.com/office/officeart/2005/8/layout/orgChart1"/>
    <dgm:cxn modelId="{D58A2785-652A-4D79-A4B3-B2F7D2D1005D}" type="presOf" srcId="{B25C67EF-8CEB-4AA0-AE3B-1A7BD2CA5186}" destId="{992E389F-9217-4665-9CC4-33FC7E261188}" srcOrd="0" destOrd="0" presId="urn:microsoft.com/office/officeart/2005/8/layout/orgChart1"/>
    <dgm:cxn modelId="{2E9F8AF5-4F80-4A4F-BA81-983EF1C9B131}" type="presOf" srcId="{DEB684B8-AD7E-480E-B411-11E25ADDA76B}" destId="{92F020C0-A96D-4663-BE57-40D98379DD4D}" srcOrd="0" destOrd="0" presId="urn:microsoft.com/office/officeart/2005/8/layout/orgChart1"/>
    <dgm:cxn modelId="{705AD7C9-B765-4F6B-8924-CF585AC64562}" type="presOf" srcId="{D50606A0-6B80-4AD0-A0D1-C0B77CE4CCD4}" destId="{B614AD27-4091-477B-832C-4623AEF5568D}" srcOrd="0" destOrd="0" presId="urn:microsoft.com/office/officeart/2005/8/layout/orgChart1"/>
    <dgm:cxn modelId="{870D6518-DB52-496B-AB28-46E01FA3FB3C}" type="presOf" srcId="{50B317CE-D66C-4594-A999-525CCBEF0019}" destId="{2F1ED6AF-7994-47DB-82EB-274E5A90D05A}" srcOrd="1" destOrd="0" presId="urn:microsoft.com/office/officeart/2005/8/layout/orgChart1"/>
    <dgm:cxn modelId="{0E5D462A-4BF5-4553-A587-B49902F5CAA8}" srcId="{50B317CE-D66C-4594-A999-525CCBEF0019}" destId="{DEB684B8-AD7E-480E-B411-11E25ADDA76B}" srcOrd="0" destOrd="0" parTransId="{CD5AC034-FC3F-4C05-89D7-B34A4C99D5E2}" sibTransId="{EBC45B1E-08A1-4EEB-BACB-1486858881FA}"/>
    <dgm:cxn modelId="{B859E603-97F2-4DD9-8804-84C209AB1D34}" type="presOf" srcId="{CD5AC034-FC3F-4C05-89D7-B34A4C99D5E2}" destId="{040C4EE7-C1F1-4F63-9D1D-59885DEEB3D2}" srcOrd="0" destOrd="0" presId="urn:microsoft.com/office/officeart/2005/8/layout/orgChart1"/>
    <dgm:cxn modelId="{874C7097-EE88-4AFB-8BB1-49366661B0A4}" type="presOf" srcId="{DEB684B8-AD7E-480E-B411-11E25ADDA76B}" destId="{B6205997-76FC-415C-A1E5-EA96DE729087}" srcOrd="1" destOrd="0" presId="urn:microsoft.com/office/officeart/2005/8/layout/orgChart1"/>
    <dgm:cxn modelId="{6ACA8D46-8ADE-48A8-9235-E203C06F9F53}" type="presOf" srcId="{DDEB01C5-A48F-42BE-ACC4-94E3D30C342F}" destId="{986AE1DD-A10E-4510-8BB9-022FE9715416}" srcOrd="0" destOrd="0" presId="urn:microsoft.com/office/officeart/2005/8/layout/orgChart1"/>
    <dgm:cxn modelId="{25F080BB-58E4-48B6-B3BA-28399243CE68}" type="presOf" srcId="{CAA901CD-E091-4492-9843-B1ED32C6BCCA}" destId="{8453F625-46BD-442A-8E8A-FA906BC6B124}" srcOrd="1" destOrd="0" presId="urn:microsoft.com/office/officeart/2005/8/layout/orgChart1"/>
    <dgm:cxn modelId="{A0CF2ABC-66D4-4B18-8E1C-C4605BF53372}" srcId="{50B317CE-D66C-4594-A999-525CCBEF0019}" destId="{A4370DF9-C99D-46AE-B507-7B91F4EDDDA2}" srcOrd="1" destOrd="0" parTransId="{10998C57-93B8-4A9A-BFC2-309B3FFD0469}" sibTransId="{04B91C4F-8908-4EE4-A44B-4DEF2049701D}"/>
    <dgm:cxn modelId="{6FCF2848-ECA4-4E75-AFDD-80B5ECEE2FF5}" type="presOf" srcId="{A4370DF9-C99D-46AE-B507-7B91F4EDDDA2}" destId="{684BA7EC-DF88-4790-A6AF-49EEDF21FF1F}" srcOrd="1" destOrd="0" presId="urn:microsoft.com/office/officeart/2005/8/layout/orgChart1"/>
    <dgm:cxn modelId="{1D9FC1AA-00D3-44D9-BF0E-3890EE384FDE}" type="presOf" srcId="{CAA901CD-E091-4492-9843-B1ED32C6BCCA}" destId="{61E06245-5948-4F6F-BC29-584BA08C0C48}" srcOrd="0" destOrd="0" presId="urn:microsoft.com/office/officeart/2005/8/layout/orgChart1"/>
    <dgm:cxn modelId="{A22CCAE1-A053-454E-B1D1-37F7E2084F6E}" type="presOf" srcId="{38A3FE47-86BA-4AE3-9E9A-B564B35BEBFD}" destId="{31B73145-1A64-49A8-BA6F-9822FBC83C28}" srcOrd="0" destOrd="0" presId="urn:microsoft.com/office/officeart/2005/8/layout/orgChart1"/>
    <dgm:cxn modelId="{2B23DBB5-1F4D-4036-87B2-233C37428821}" type="presOf" srcId="{139CFAA9-5F51-463A-970C-2BEDC9FC8745}" destId="{FCA925FB-020B-4608-B140-7E3BF44E2FBB}" srcOrd="0" destOrd="0" presId="urn:microsoft.com/office/officeart/2005/8/layout/orgChart1"/>
    <dgm:cxn modelId="{DE10FA1A-1C87-4C2A-9620-F73DF1004BEF}" srcId="{50B317CE-D66C-4594-A999-525CCBEF0019}" destId="{CAA901CD-E091-4492-9843-B1ED32C6BCCA}" srcOrd="2" destOrd="0" parTransId="{0CE2AC5D-BD78-44D6-A68B-60BF19641D58}" sibTransId="{7A2F31F5-5264-4687-962B-8E823E02A334}"/>
    <dgm:cxn modelId="{EDF8F20D-6890-4C0D-8FC2-EE8520E7C21E}" srcId="{50B317CE-D66C-4594-A999-525CCBEF0019}" destId="{38A3FE47-86BA-4AE3-9E9A-B564B35BEBFD}" srcOrd="4" destOrd="0" parTransId="{139CFAA9-5F51-463A-970C-2BEDC9FC8745}" sibTransId="{CDAF6C53-EB42-43EE-B1D7-9B603BC3A6B8}"/>
    <dgm:cxn modelId="{9F49A8DD-29AF-4E9E-A97E-42EC01F042D8}" type="presOf" srcId="{50B317CE-D66C-4594-A999-525CCBEF0019}" destId="{68A005F7-C0A5-4744-84C5-636FD5778F3C}" srcOrd="0" destOrd="0" presId="urn:microsoft.com/office/officeart/2005/8/layout/orgChart1"/>
    <dgm:cxn modelId="{87CAEF5F-F1BD-416F-9A2E-DA43A58A2573}" type="presOf" srcId="{B25C67EF-8CEB-4AA0-AE3B-1A7BD2CA5186}" destId="{337AC010-6E0F-4EBD-8D40-2A86383D714A}" srcOrd="1" destOrd="0" presId="urn:microsoft.com/office/officeart/2005/8/layout/orgChart1"/>
    <dgm:cxn modelId="{A6FCC3B0-FC54-4622-95D2-0C13E2AFDA24}" type="presParOf" srcId="{986AE1DD-A10E-4510-8BB9-022FE9715416}" destId="{5D001967-8F9E-4CC0-B7EC-D074D44BBAA4}" srcOrd="0" destOrd="0" presId="urn:microsoft.com/office/officeart/2005/8/layout/orgChart1"/>
    <dgm:cxn modelId="{2FAB9E19-0BD1-4859-8654-89E30D0D1120}" type="presParOf" srcId="{5D001967-8F9E-4CC0-B7EC-D074D44BBAA4}" destId="{A167E81A-D010-4CA2-9053-0F38B5DB0419}" srcOrd="0" destOrd="0" presId="urn:microsoft.com/office/officeart/2005/8/layout/orgChart1"/>
    <dgm:cxn modelId="{37AAB423-8B29-4ABE-892C-D74D7354CFD6}" type="presParOf" srcId="{A167E81A-D010-4CA2-9053-0F38B5DB0419}" destId="{68A005F7-C0A5-4744-84C5-636FD5778F3C}" srcOrd="0" destOrd="0" presId="urn:microsoft.com/office/officeart/2005/8/layout/orgChart1"/>
    <dgm:cxn modelId="{DB76B393-55BC-4877-8E07-D4A316F216CF}" type="presParOf" srcId="{A167E81A-D010-4CA2-9053-0F38B5DB0419}" destId="{2F1ED6AF-7994-47DB-82EB-274E5A90D05A}" srcOrd="1" destOrd="0" presId="urn:microsoft.com/office/officeart/2005/8/layout/orgChart1"/>
    <dgm:cxn modelId="{088ADACD-EB55-44ED-B524-FAD9B4E5FD13}" type="presParOf" srcId="{5D001967-8F9E-4CC0-B7EC-D074D44BBAA4}" destId="{067D6FCF-1251-4B67-B466-AF28211C2951}" srcOrd="1" destOrd="0" presId="urn:microsoft.com/office/officeart/2005/8/layout/orgChart1"/>
    <dgm:cxn modelId="{D88972C4-F473-4B24-B3D0-5F3E3EFE7455}" type="presParOf" srcId="{067D6FCF-1251-4B67-B466-AF28211C2951}" destId="{EA02F3A4-F40D-4039-A16F-BAAB69E5D236}" srcOrd="0" destOrd="0" presId="urn:microsoft.com/office/officeart/2005/8/layout/orgChart1"/>
    <dgm:cxn modelId="{351AA674-29FF-4FF3-8E3A-03A074C0B4B5}" type="presParOf" srcId="{067D6FCF-1251-4B67-B466-AF28211C2951}" destId="{25859B9D-ABF8-48B0-9292-5B9C8D015813}" srcOrd="1" destOrd="0" presId="urn:microsoft.com/office/officeart/2005/8/layout/orgChart1"/>
    <dgm:cxn modelId="{F122635C-9B51-4054-9420-8102C1FEE4A1}" type="presParOf" srcId="{25859B9D-ABF8-48B0-9292-5B9C8D015813}" destId="{C103A7C7-9ED5-46A6-9686-76F4FB3E1C6D}" srcOrd="0" destOrd="0" presId="urn:microsoft.com/office/officeart/2005/8/layout/orgChart1"/>
    <dgm:cxn modelId="{C2633B5C-6828-4C14-83DA-7D68DA27FFCC}" type="presParOf" srcId="{C103A7C7-9ED5-46A6-9686-76F4FB3E1C6D}" destId="{5C5A58AA-A840-4CDA-8EE7-1969929964C7}" srcOrd="0" destOrd="0" presId="urn:microsoft.com/office/officeart/2005/8/layout/orgChart1"/>
    <dgm:cxn modelId="{57039C7A-27D3-4BCC-8427-93A94BAB5C6D}" type="presParOf" srcId="{C103A7C7-9ED5-46A6-9686-76F4FB3E1C6D}" destId="{684BA7EC-DF88-4790-A6AF-49EEDF21FF1F}" srcOrd="1" destOrd="0" presId="urn:microsoft.com/office/officeart/2005/8/layout/orgChart1"/>
    <dgm:cxn modelId="{89600487-F348-428D-8DC4-F8E93213EB41}" type="presParOf" srcId="{25859B9D-ABF8-48B0-9292-5B9C8D015813}" destId="{2387A911-A2AE-48BF-A92C-7B0F144D5DEE}" srcOrd="1" destOrd="0" presId="urn:microsoft.com/office/officeart/2005/8/layout/orgChart1"/>
    <dgm:cxn modelId="{389D2143-CCB9-4C59-9369-B7ACE721EB5B}" type="presParOf" srcId="{25859B9D-ABF8-48B0-9292-5B9C8D015813}" destId="{A7195B34-DBDD-4230-B09A-1C0900F64B11}" srcOrd="2" destOrd="0" presId="urn:microsoft.com/office/officeart/2005/8/layout/orgChart1"/>
    <dgm:cxn modelId="{6D9460A8-6087-47FF-965B-13AA16F9A514}" type="presParOf" srcId="{067D6FCF-1251-4B67-B466-AF28211C2951}" destId="{91C38BB9-08CD-4175-BA01-F705ACAA920D}" srcOrd="2" destOrd="0" presId="urn:microsoft.com/office/officeart/2005/8/layout/orgChart1"/>
    <dgm:cxn modelId="{6C92E80D-B5EE-4F7F-A480-339B4074C1B2}" type="presParOf" srcId="{067D6FCF-1251-4B67-B466-AF28211C2951}" destId="{163F3E85-D334-4DD1-887B-5BE0CFF0B9D6}" srcOrd="3" destOrd="0" presId="urn:microsoft.com/office/officeart/2005/8/layout/orgChart1"/>
    <dgm:cxn modelId="{C060DE7F-9BB4-46E7-8E14-74E5F84A84A9}" type="presParOf" srcId="{163F3E85-D334-4DD1-887B-5BE0CFF0B9D6}" destId="{CECC512A-9231-4895-814D-4E8295333E6F}" srcOrd="0" destOrd="0" presId="urn:microsoft.com/office/officeart/2005/8/layout/orgChart1"/>
    <dgm:cxn modelId="{F0269136-1DF9-49BD-BAF3-FD1A877F81F8}" type="presParOf" srcId="{CECC512A-9231-4895-814D-4E8295333E6F}" destId="{61E06245-5948-4F6F-BC29-584BA08C0C48}" srcOrd="0" destOrd="0" presId="urn:microsoft.com/office/officeart/2005/8/layout/orgChart1"/>
    <dgm:cxn modelId="{E83688C5-17E4-4BBC-BE19-B736CB9CD733}" type="presParOf" srcId="{CECC512A-9231-4895-814D-4E8295333E6F}" destId="{8453F625-46BD-442A-8E8A-FA906BC6B124}" srcOrd="1" destOrd="0" presId="urn:microsoft.com/office/officeart/2005/8/layout/orgChart1"/>
    <dgm:cxn modelId="{A19AC432-B763-40A0-B528-ED4AD2E4B327}" type="presParOf" srcId="{163F3E85-D334-4DD1-887B-5BE0CFF0B9D6}" destId="{C5BB6317-6DB5-4438-BDA7-DD041C0FBF64}" srcOrd="1" destOrd="0" presId="urn:microsoft.com/office/officeart/2005/8/layout/orgChart1"/>
    <dgm:cxn modelId="{4473A259-783C-490B-9C9E-92501D57C472}" type="presParOf" srcId="{163F3E85-D334-4DD1-887B-5BE0CFF0B9D6}" destId="{13A53E37-082E-4372-9936-45A7E1EED55F}" srcOrd="2" destOrd="0" presId="urn:microsoft.com/office/officeart/2005/8/layout/orgChart1"/>
    <dgm:cxn modelId="{53C9CD0A-2F84-4991-8A46-2C735063B133}" type="presParOf" srcId="{067D6FCF-1251-4B67-B466-AF28211C2951}" destId="{B614AD27-4091-477B-832C-4623AEF5568D}" srcOrd="4" destOrd="0" presId="urn:microsoft.com/office/officeart/2005/8/layout/orgChart1"/>
    <dgm:cxn modelId="{5D55B501-BC8A-48D7-983E-C92892D823DD}" type="presParOf" srcId="{067D6FCF-1251-4B67-B466-AF28211C2951}" destId="{69795E69-14A4-4DF9-9764-3D761B461C9E}" srcOrd="5" destOrd="0" presId="urn:microsoft.com/office/officeart/2005/8/layout/orgChart1"/>
    <dgm:cxn modelId="{194ECF69-B564-4320-BE7B-C679D2570000}" type="presParOf" srcId="{69795E69-14A4-4DF9-9764-3D761B461C9E}" destId="{27B8DDFC-2642-4CC0-930F-EFCD640D029D}" srcOrd="0" destOrd="0" presId="urn:microsoft.com/office/officeart/2005/8/layout/orgChart1"/>
    <dgm:cxn modelId="{0F0E2B60-6D36-415F-BFE6-1CD0F4B90500}" type="presParOf" srcId="{27B8DDFC-2642-4CC0-930F-EFCD640D029D}" destId="{992E389F-9217-4665-9CC4-33FC7E261188}" srcOrd="0" destOrd="0" presId="urn:microsoft.com/office/officeart/2005/8/layout/orgChart1"/>
    <dgm:cxn modelId="{038B57D1-44F4-483B-AF75-BF9BC8B8A4BA}" type="presParOf" srcId="{27B8DDFC-2642-4CC0-930F-EFCD640D029D}" destId="{337AC010-6E0F-4EBD-8D40-2A86383D714A}" srcOrd="1" destOrd="0" presId="urn:microsoft.com/office/officeart/2005/8/layout/orgChart1"/>
    <dgm:cxn modelId="{9AF5FA34-5666-4CA9-977F-B75D1C2FCACC}" type="presParOf" srcId="{69795E69-14A4-4DF9-9764-3D761B461C9E}" destId="{0E09CD3F-28FB-4DA1-A1AE-C46EFFB7D86A}" srcOrd="1" destOrd="0" presId="urn:microsoft.com/office/officeart/2005/8/layout/orgChart1"/>
    <dgm:cxn modelId="{3E4893DC-6966-4E36-A2DB-320DA8CD5B0A}" type="presParOf" srcId="{69795E69-14A4-4DF9-9764-3D761B461C9E}" destId="{2B0EA7ED-1923-40DB-9396-A0A89162B60F}" srcOrd="2" destOrd="0" presId="urn:microsoft.com/office/officeart/2005/8/layout/orgChart1"/>
    <dgm:cxn modelId="{B779918C-0B75-45CD-B3FB-CE0EE90D4F97}" type="presParOf" srcId="{067D6FCF-1251-4B67-B466-AF28211C2951}" destId="{FCA925FB-020B-4608-B140-7E3BF44E2FBB}" srcOrd="6" destOrd="0" presId="urn:microsoft.com/office/officeart/2005/8/layout/orgChart1"/>
    <dgm:cxn modelId="{19F791C6-E2B0-4E48-8D93-616D0D117D3E}" type="presParOf" srcId="{067D6FCF-1251-4B67-B466-AF28211C2951}" destId="{5327AFA0-ABA3-47EC-8C41-A798B4B93198}" srcOrd="7" destOrd="0" presId="urn:microsoft.com/office/officeart/2005/8/layout/orgChart1"/>
    <dgm:cxn modelId="{5ABAF5C4-3667-4168-A7B1-01D4EB1A0B19}" type="presParOf" srcId="{5327AFA0-ABA3-47EC-8C41-A798B4B93198}" destId="{C4FC4618-A07C-46AC-9030-27B98C36CDCF}" srcOrd="0" destOrd="0" presId="urn:microsoft.com/office/officeart/2005/8/layout/orgChart1"/>
    <dgm:cxn modelId="{27BB9936-1C79-4A69-8438-CEF7CFA7B778}" type="presParOf" srcId="{C4FC4618-A07C-46AC-9030-27B98C36CDCF}" destId="{31B73145-1A64-49A8-BA6F-9822FBC83C28}" srcOrd="0" destOrd="0" presId="urn:microsoft.com/office/officeart/2005/8/layout/orgChart1"/>
    <dgm:cxn modelId="{F3169C12-C48C-4E15-8579-F8376D25C8EE}" type="presParOf" srcId="{C4FC4618-A07C-46AC-9030-27B98C36CDCF}" destId="{FCED82AD-C396-4389-9A72-266451FEA210}" srcOrd="1" destOrd="0" presId="urn:microsoft.com/office/officeart/2005/8/layout/orgChart1"/>
    <dgm:cxn modelId="{7E2AE3A8-7720-4A74-9A56-3C55F75CBCC3}" type="presParOf" srcId="{5327AFA0-ABA3-47EC-8C41-A798B4B93198}" destId="{5195AC9E-7D1B-4262-A8D3-16E7F72BDB24}" srcOrd="1" destOrd="0" presId="urn:microsoft.com/office/officeart/2005/8/layout/orgChart1"/>
    <dgm:cxn modelId="{5613CE67-3449-4640-8D67-A219D60F473F}" type="presParOf" srcId="{5327AFA0-ABA3-47EC-8C41-A798B4B93198}" destId="{78570AD4-1DA6-4BBF-9147-BA6A650B2243}" srcOrd="2" destOrd="0" presId="urn:microsoft.com/office/officeart/2005/8/layout/orgChart1"/>
    <dgm:cxn modelId="{A3DC3B82-AC38-4AD9-B138-BB9FA14E97BD}" type="presParOf" srcId="{5D001967-8F9E-4CC0-B7EC-D074D44BBAA4}" destId="{0EB376F1-A3AD-4BDD-99B2-7359EFB0C0C6}" srcOrd="2" destOrd="0" presId="urn:microsoft.com/office/officeart/2005/8/layout/orgChart1"/>
    <dgm:cxn modelId="{15F0BB11-8BFE-44F7-81EF-D4DD540AE785}" type="presParOf" srcId="{0EB376F1-A3AD-4BDD-99B2-7359EFB0C0C6}" destId="{040C4EE7-C1F1-4F63-9D1D-59885DEEB3D2}" srcOrd="0" destOrd="0" presId="urn:microsoft.com/office/officeart/2005/8/layout/orgChart1"/>
    <dgm:cxn modelId="{2A03BE5F-2125-431E-B437-1CFC63A345BA}" type="presParOf" srcId="{0EB376F1-A3AD-4BDD-99B2-7359EFB0C0C6}" destId="{4B66D69F-247F-4063-911C-EB2E9470727D}" srcOrd="1" destOrd="0" presId="urn:microsoft.com/office/officeart/2005/8/layout/orgChart1"/>
    <dgm:cxn modelId="{1D6536C8-E167-48DB-92E2-40220CA9C5C9}" type="presParOf" srcId="{4B66D69F-247F-4063-911C-EB2E9470727D}" destId="{E31614AB-A45D-4D3B-A39E-60B41A0FBD16}" srcOrd="0" destOrd="0" presId="urn:microsoft.com/office/officeart/2005/8/layout/orgChart1"/>
    <dgm:cxn modelId="{116AA0AC-1D9D-4E2F-93E2-8B6DE8007029}" type="presParOf" srcId="{E31614AB-A45D-4D3B-A39E-60B41A0FBD16}" destId="{92F020C0-A96D-4663-BE57-40D98379DD4D}" srcOrd="0" destOrd="0" presId="urn:microsoft.com/office/officeart/2005/8/layout/orgChart1"/>
    <dgm:cxn modelId="{DCFA1DA6-B46D-437B-AF85-706AB47DB9B3}" type="presParOf" srcId="{E31614AB-A45D-4D3B-A39E-60B41A0FBD16}" destId="{B6205997-76FC-415C-A1E5-EA96DE729087}" srcOrd="1" destOrd="0" presId="urn:microsoft.com/office/officeart/2005/8/layout/orgChart1"/>
    <dgm:cxn modelId="{41A9E993-5F71-45A0-9C56-C64C6437B2BC}" type="presParOf" srcId="{4B66D69F-247F-4063-911C-EB2E9470727D}" destId="{8276D44D-CA6A-4F3E-84F8-BDA4034279D2}" srcOrd="1" destOrd="0" presId="urn:microsoft.com/office/officeart/2005/8/layout/orgChart1"/>
    <dgm:cxn modelId="{C7E203C3-7F52-4EBD-B451-D5C8A25075CB}" type="presParOf" srcId="{4B66D69F-247F-4063-911C-EB2E9470727D}" destId="{8F7CE428-8BBA-4D18-AA8D-7F3DA981C0C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EB01C5-A48F-42BE-ACC4-94E3D30C342F}" type="doc">
      <dgm:prSet loTypeId="urn:microsoft.com/office/officeart/2005/8/layout/orgChart1" loCatId="hierarchy" qsTypeId="urn:microsoft.com/office/officeart/2005/8/quickstyle/simple3" qsCatId="simple" csTypeId="urn:microsoft.com/office/officeart/2005/8/colors/accent3_2" csCatId="accent3" phldr="1"/>
      <dgm:spPr/>
      <dgm:t>
        <a:bodyPr/>
        <a:lstStyle/>
        <a:p>
          <a:endParaRPr lang="en-US"/>
        </a:p>
      </dgm:t>
    </dgm:pt>
    <dgm:pt modelId="{50B317CE-D66C-4594-A999-525CCBEF0019}">
      <dgm:prSet phldrT="[Text]"/>
      <dgm:spPr/>
      <dgm:t>
        <a:bodyPr/>
        <a:lstStyle/>
        <a:p>
          <a:r>
            <a:rPr lang="en-US" dirty="0" smtClean="0"/>
            <a:t>Emergency Manager</a:t>
          </a:r>
          <a:endParaRPr lang="en-US" dirty="0"/>
        </a:p>
      </dgm:t>
      <dgm:extLst>
        <a:ext uri="{E40237B7-FDA0-4F09-8148-C483321AD2D9}">
          <dgm14:cNvPr xmlns:dgm14="http://schemas.microsoft.com/office/drawing/2010/diagram" id="0" name="" descr="Emergency Manager" title="Departmental EOC Structure"/>
        </a:ext>
      </dgm:extLst>
    </dgm:pt>
    <dgm:pt modelId="{C51D1B07-819C-4D21-A96E-F4BB670BC8E9}" type="parTrans" cxnId="{412DCE5D-04DE-480D-B3ED-C661F271F462}">
      <dgm:prSet/>
      <dgm:spPr/>
      <dgm:t>
        <a:bodyPr/>
        <a:lstStyle/>
        <a:p>
          <a:endParaRPr lang="en-US"/>
        </a:p>
      </dgm:t>
    </dgm:pt>
    <dgm:pt modelId="{8DB5BBED-A60D-4CAA-AEC6-1451A2828B9D}" type="sibTrans" cxnId="{412DCE5D-04DE-480D-B3ED-C661F271F462}">
      <dgm:prSet/>
      <dgm:spPr/>
      <dgm:t>
        <a:bodyPr/>
        <a:lstStyle/>
        <a:p>
          <a:endParaRPr lang="en-US"/>
        </a:p>
      </dgm:t>
    </dgm:pt>
    <dgm:pt modelId="{A4370DF9-C99D-46AE-B507-7B91F4EDDDA2}">
      <dgm:prSet phldrT="[Text]"/>
      <dgm:spPr/>
      <dgm:t>
        <a:bodyPr/>
        <a:lstStyle/>
        <a:p>
          <a:r>
            <a:rPr lang="en-US" dirty="0" smtClean="0"/>
            <a:t>Department of Natural Resources</a:t>
          </a:r>
          <a:endParaRPr lang="en-US" dirty="0"/>
        </a:p>
      </dgm:t>
      <dgm:extLst>
        <a:ext uri="{E40237B7-FDA0-4F09-8148-C483321AD2D9}">
          <dgm14:cNvPr xmlns:dgm14="http://schemas.microsoft.com/office/drawing/2010/diagram" id="0" name="" descr="Department of Natural Resources" title="Departmental EOC Structure"/>
        </a:ext>
      </dgm:extLst>
    </dgm:pt>
    <dgm:pt modelId="{10998C57-93B8-4A9A-BFC2-309B3FFD0469}" type="parTrans" cxnId="{A0CF2ABC-66D4-4B18-8E1C-C4605BF53372}">
      <dgm:prSet/>
      <dgm:spPr/>
      <dgm:t>
        <a:bodyPr/>
        <a:lstStyle/>
        <a:p>
          <a:endParaRPr lang="en-US"/>
        </a:p>
      </dgm:t>
    </dgm:pt>
    <dgm:pt modelId="{04B91C4F-8908-4EE4-A44B-4DEF2049701D}" type="sibTrans" cxnId="{A0CF2ABC-66D4-4B18-8E1C-C4605BF53372}">
      <dgm:prSet/>
      <dgm:spPr/>
      <dgm:t>
        <a:bodyPr/>
        <a:lstStyle/>
        <a:p>
          <a:endParaRPr lang="en-US"/>
        </a:p>
      </dgm:t>
    </dgm:pt>
    <dgm:pt modelId="{77E43DD8-BB57-40F0-BFE7-662CD385096E}">
      <dgm:prSet phldrT="[Text]"/>
      <dgm:spPr/>
      <dgm:t>
        <a:bodyPr/>
        <a:lstStyle/>
        <a:p>
          <a:r>
            <a:rPr lang="en-US" dirty="0" smtClean="0"/>
            <a:t>Department of Health &amp; Human Services</a:t>
          </a:r>
          <a:endParaRPr lang="en-US" dirty="0"/>
        </a:p>
      </dgm:t>
      <dgm:extLst>
        <a:ext uri="{E40237B7-FDA0-4F09-8148-C483321AD2D9}">
          <dgm14:cNvPr xmlns:dgm14="http://schemas.microsoft.com/office/drawing/2010/diagram" id="0" name="" descr="Department of Health and Human Services" title="Departmental EOC Structure"/>
        </a:ext>
      </dgm:extLst>
    </dgm:pt>
    <dgm:pt modelId="{D59D93CA-6F27-4278-9679-1A4D2AE101BF}" type="parTrans" cxnId="{118FE7AB-A8AE-485B-B8B5-4E0C13D16036}">
      <dgm:prSet/>
      <dgm:spPr/>
      <dgm:t>
        <a:bodyPr/>
        <a:lstStyle/>
        <a:p>
          <a:endParaRPr lang="en-US"/>
        </a:p>
      </dgm:t>
    </dgm:pt>
    <dgm:pt modelId="{C2FC6C8F-B2CB-450A-BF67-AF0013C4BFD2}" type="sibTrans" cxnId="{118FE7AB-A8AE-485B-B8B5-4E0C13D16036}">
      <dgm:prSet/>
      <dgm:spPr/>
      <dgm:t>
        <a:bodyPr/>
        <a:lstStyle/>
        <a:p>
          <a:endParaRPr lang="en-US"/>
        </a:p>
      </dgm:t>
    </dgm:pt>
    <dgm:pt modelId="{CAA901CD-E091-4492-9843-B1ED32C6BCCA}">
      <dgm:prSet phldrT="[Text]"/>
      <dgm:spPr/>
      <dgm:t>
        <a:bodyPr/>
        <a:lstStyle/>
        <a:p>
          <a:r>
            <a:rPr lang="en-US" dirty="0" smtClean="0"/>
            <a:t>Department of Public Works</a:t>
          </a:r>
          <a:endParaRPr lang="en-US" dirty="0"/>
        </a:p>
      </dgm:t>
      <dgm:extLst>
        <a:ext uri="{E40237B7-FDA0-4F09-8148-C483321AD2D9}">
          <dgm14:cNvPr xmlns:dgm14="http://schemas.microsoft.com/office/drawing/2010/diagram" id="0" name="" descr="Department of Public Works" title="Departmental EOC Structure"/>
        </a:ext>
      </dgm:extLst>
    </dgm:pt>
    <dgm:pt modelId="{0CE2AC5D-BD78-44D6-A68B-60BF19641D58}" type="parTrans" cxnId="{DE10FA1A-1C87-4C2A-9620-F73DF1004BEF}">
      <dgm:prSet/>
      <dgm:spPr/>
      <dgm:t>
        <a:bodyPr/>
        <a:lstStyle/>
        <a:p>
          <a:endParaRPr lang="en-US"/>
        </a:p>
      </dgm:t>
    </dgm:pt>
    <dgm:pt modelId="{7A2F31F5-5264-4687-962B-8E823E02A334}" type="sibTrans" cxnId="{DE10FA1A-1C87-4C2A-9620-F73DF1004BEF}">
      <dgm:prSet/>
      <dgm:spPr/>
      <dgm:t>
        <a:bodyPr/>
        <a:lstStyle/>
        <a:p>
          <a:endParaRPr lang="en-US"/>
        </a:p>
      </dgm:t>
    </dgm:pt>
    <dgm:pt modelId="{B25C67EF-8CEB-4AA0-AE3B-1A7BD2CA5186}">
      <dgm:prSet/>
      <dgm:spPr/>
      <dgm:t>
        <a:bodyPr/>
        <a:lstStyle/>
        <a:p>
          <a:r>
            <a:rPr lang="en-US" dirty="0" smtClean="0"/>
            <a:t>Department of Public Safety</a:t>
          </a:r>
          <a:endParaRPr lang="en-US" dirty="0"/>
        </a:p>
      </dgm:t>
      <dgm:extLst>
        <a:ext uri="{E40237B7-FDA0-4F09-8148-C483321AD2D9}">
          <dgm14:cNvPr xmlns:dgm14="http://schemas.microsoft.com/office/drawing/2010/diagram" id="0" name="" descr="Department of Public Safety" title="Departmental EOC Structure"/>
        </a:ext>
      </dgm:extLst>
    </dgm:pt>
    <dgm:pt modelId="{D50606A0-6B80-4AD0-A0D1-C0B77CE4CCD4}" type="parTrans" cxnId="{B931DEB6-4029-4BDF-B6BE-F3E292A261C7}">
      <dgm:prSet/>
      <dgm:spPr/>
      <dgm:t>
        <a:bodyPr/>
        <a:lstStyle/>
        <a:p>
          <a:endParaRPr lang="en-US"/>
        </a:p>
      </dgm:t>
    </dgm:pt>
    <dgm:pt modelId="{8B538886-1502-4F2E-A76F-49531D914CD5}" type="sibTrans" cxnId="{B931DEB6-4029-4BDF-B6BE-F3E292A261C7}">
      <dgm:prSet/>
      <dgm:spPr/>
      <dgm:t>
        <a:bodyPr/>
        <a:lstStyle/>
        <a:p>
          <a:endParaRPr lang="en-US"/>
        </a:p>
      </dgm:t>
    </dgm:pt>
    <dgm:pt modelId="{38A3FE47-86BA-4AE3-9E9A-B564B35BEBFD}">
      <dgm:prSet/>
      <dgm:spPr/>
      <dgm:t>
        <a:bodyPr/>
        <a:lstStyle/>
        <a:p>
          <a:r>
            <a:rPr lang="en-US" dirty="0" smtClean="0"/>
            <a:t>Department of Administration</a:t>
          </a:r>
          <a:endParaRPr lang="en-US" dirty="0"/>
        </a:p>
      </dgm:t>
      <dgm:extLst>
        <a:ext uri="{E40237B7-FDA0-4F09-8148-C483321AD2D9}">
          <dgm14:cNvPr xmlns:dgm14="http://schemas.microsoft.com/office/drawing/2010/diagram" id="0" name="" descr="Department of Administration" title="Departmental EOC Structure"/>
        </a:ext>
      </dgm:extLst>
    </dgm:pt>
    <dgm:pt modelId="{139CFAA9-5F51-463A-970C-2BEDC9FC8745}" type="parTrans" cxnId="{EDF8F20D-6890-4C0D-8FC2-EE8520E7C21E}">
      <dgm:prSet/>
      <dgm:spPr/>
      <dgm:t>
        <a:bodyPr/>
        <a:lstStyle/>
        <a:p>
          <a:endParaRPr lang="en-US"/>
        </a:p>
      </dgm:t>
    </dgm:pt>
    <dgm:pt modelId="{CDAF6C53-EB42-43EE-B1D7-9B603BC3A6B8}" type="sibTrans" cxnId="{EDF8F20D-6890-4C0D-8FC2-EE8520E7C21E}">
      <dgm:prSet/>
      <dgm:spPr/>
      <dgm:t>
        <a:bodyPr/>
        <a:lstStyle/>
        <a:p>
          <a:endParaRPr lang="en-US"/>
        </a:p>
      </dgm:t>
    </dgm:pt>
    <dgm:pt modelId="{1ECE2853-6327-49D3-B656-E8A3A96D1B77}">
      <dgm:prSet/>
      <dgm:spPr/>
      <dgm:t>
        <a:bodyPr/>
        <a:lstStyle/>
        <a:p>
          <a:r>
            <a:rPr lang="en-US" dirty="0" smtClean="0"/>
            <a:t>Department of Education</a:t>
          </a:r>
          <a:endParaRPr lang="en-US" dirty="0"/>
        </a:p>
      </dgm:t>
      <dgm:extLst>
        <a:ext uri="{E40237B7-FDA0-4F09-8148-C483321AD2D9}">
          <dgm14:cNvPr xmlns:dgm14="http://schemas.microsoft.com/office/drawing/2010/diagram" id="0" name="" descr="Department of Education" title="Departmental EOC Structure"/>
        </a:ext>
      </dgm:extLst>
    </dgm:pt>
    <dgm:pt modelId="{E37C21EB-6D09-4005-9CE1-1CD06C068858}" type="parTrans" cxnId="{2E864558-730F-4E82-AA16-B5EB1A6E6B74}">
      <dgm:prSet/>
      <dgm:spPr/>
      <dgm:t>
        <a:bodyPr/>
        <a:lstStyle/>
        <a:p>
          <a:endParaRPr lang="en-US"/>
        </a:p>
      </dgm:t>
    </dgm:pt>
    <dgm:pt modelId="{9525F767-2CAC-42BE-8F80-E3E761164B6A}" type="sibTrans" cxnId="{2E864558-730F-4E82-AA16-B5EB1A6E6B74}">
      <dgm:prSet/>
      <dgm:spPr/>
      <dgm:t>
        <a:bodyPr/>
        <a:lstStyle/>
        <a:p>
          <a:endParaRPr lang="en-US"/>
        </a:p>
      </dgm:t>
    </dgm:pt>
    <dgm:pt modelId="{986AE1DD-A10E-4510-8BB9-022FE9715416}" type="pres">
      <dgm:prSet presAssocID="{DDEB01C5-A48F-42BE-ACC4-94E3D30C342F}" presName="hierChild1" presStyleCnt="0">
        <dgm:presLayoutVars>
          <dgm:orgChart val="1"/>
          <dgm:chPref val="1"/>
          <dgm:dir/>
          <dgm:animOne val="branch"/>
          <dgm:animLvl val="lvl"/>
          <dgm:resizeHandles/>
        </dgm:presLayoutVars>
      </dgm:prSet>
      <dgm:spPr/>
      <dgm:t>
        <a:bodyPr/>
        <a:lstStyle/>
        <a:p>
          <a:endParaRPr lang="en-US"/>
        </a:p>
      </dgm:t>
    </dgm:pt>
    <dgm:pt modelId="{5D001967-8F9E-4CC0-B7EC-D074D44BBAA4}" type="pres">
      <dgm:prSet presAssocID="{50B317CE-D66C-4594-A999-525CCBEF0019}" presName="hierRoot1" presStyleCnt="0">
        <dgm:presLayoutVars>
          <dgm:hierBranch val="init"/>
        </dgm:presLayoutVars>
      </dgm:prSet>
      <dgm:spPr/>
    </dgm:pt>
    <dgm:pt modelId="{A167E81A-D010-4CA2-9053-0F38B5DB0419}" type="pres">
      <dgm:prSet presAssocID="{50B317CE-D66C-4594-A999-525CCBEF0019}" presName="rootComposite1" presStyleCnt="0"/>
      <dgm:spPr/>
    </dgm:pt>
    <dgm:pt modelId="{68A005F7-C0A5-4744-84C5-636FD5778F3C}" type="pres">
      <dgm:prSet presAssocID="{50B317CE-D66C-4594-A999-525CCBEF0019}" presName="rootText1" presStyleLbl="node0" presStyleIdx="0" presStyleCnt="1">
        <dgm:presLayoutVars>
          <dgm:chPref val="3"/>
        </dgm:presLayoutVars>
      </dgm:prSet>
      <dgm:spPr/>
      <dgm:t>
        <a:bodyPr/>
        <a:lstStyle/>
        <a:p>
          <a:endParaRPr lang="en-US"/>
        </a:p>
      </dgm:t>
    </dgm:pt>
    <dgm:pt modelId="{2F1ED6AF-7994-47DB-82EB-274E5A90D05A}" type="pres">
      <dgm:prSet presAssocID="{50B317CE-D66C-4594-A999-525CCBEF0019}" presName="rootConnector1" presStyleLbl="node1" presStyleIdx="0" presStyleCnt="0"/>
      <dgm:spPr/>
      <dgm:t>
        <a:bodyPr/>
        <a:lstStyle/>
        <a:p>
          <a:endParaRPr lang="en-US"/>
        </a:p>
      </dgm:t>
    </dgm:pt>
    <dgm:pt modelId="{067D6FCF-1251-4B67-B466-AF28211C2951}" type="pres">
      <dgm:prSet presAssocID="{50B317CE-D66C-4594-A999-525CCBEF0019}" presName="hierChild2" presStyleCnt="0"/>
      <dgm:spPr/>
    </dgm:pt>
    <dgm:pt modelId="{EA02F3A4-F40D-4039-A16F-BAAB69E5D236}" type="pres">
      <dgm:prSet presAssocID="{10998C57-93B8-4A9A-BFC2-309B3FFD0469}" presName="Name37" presStyleLbl="parChTrans1D2" presStyleIdx="0" presStyleCnt="6"/>
      <dgm:spPr/>
      <dgm:t>
        <a:bodyPr/>
        <a:lstStyle/>
        <a:p>
          <a:endParaRPr lang="en-US"/>
        </a:p>
      </dgm:t>
    </dgm:pt>
    <dgm:pt modelId="{25859B9D-ABF8-48B0-9292-5B9C8D015813}" type="pres">
      <dgm:prSet presAssocID="{A4370DF9-C99D-46AE-B507-7B91F4EDDDA2}" presName="hierRoot2" presStyleCnt="0">
        <dgm:presLayoutVars>
          <dgm:hierBranch val="init"/>
        </dgm:presLayoutVars>
      </dgm:prSet>
      <dgm:spPr/>
    </dgm:pt>
    <dgm:pt modelId="{C103A7C7-9ED5-46A6-9686-76F4FB3E1C6D}" type="pres">
      <dgm:prSet presAssocID="{A4370DF9-C99D-46AE-B507-7B91F4EDDDA2}" presName="rootComposite" presStyleCnt="0"/>
      <dgm:spPr/>
    </dgm:pt>
    <dgm:pt modelId="{5C5A58AA-A840-4CDA-8EE7-1969929964C7}" type="pres">
      <dgm:prSet presAssocID="{A4370DF9-C99D-46AE-B507-7B91F4EDDDA2}" presName="rootText" presStyleLbl="node2" presStyleIdx="0" presStyleCnt="6">
        <dgm:presLayoutVars>
          <dgm:chPref val="3"/>
        </dgm:presLayoutVars>
      </dgm:prSet>
      <dgm:spPr/>
      <dgm:t>
        <a:bodyPr/>
        <a:lstStyle/>
        <a:p>
          <a:endParaRPr lang="en-US"/>
        </a:p>
      </dgm:t>
    </dgm:pt>
    <dgm:pt modelId="{684BA7EC-DF88-4790-A6AF-49EEDF21FF1F}" type="pres">
      <dgm:prSet presAssocID="{A4370DF9-C99D-46AE-B507-7B91F4EDDDA2}" presName="rootConnector" presStyleLbl="node2" presStyleIdx="0" presStyleCnt="6"/>
      <dgm:spPr/>
      <dgm:t>
        <a:bodyPr/>
        <a:lstStyle/>
        <a:p>
          <a:endParaRPr lang="en-US"/>
        </a:p>
      </dgm:t>
    </dgm:pt>
    <dgm:pt modelId="{2387A911-A2AE-48BF-A92C-7B0F144D5DEE}" type="pres">
      <dgm:prSet presAssocID="{A4370DF9-C99D-46AE-B507-7B91F4EDDDA2}" presName="hierChild4" presStyleCnt="0"/>
      <dgm:spPr/>
    </dgm:pt>
    <dgm:pt modelId="{A7195B34-DBDD-4230-B09A-1C0900F64B11}" type="pres">
      <dgm:prSet presAssocID="{A4370DF9-C99D-46AE-B507-7B91F4EDDDA2}" presName="hierChild5" presStyleCnt="0"/>
      <dgm:spPr/>
    </dgm:pt>
    <dgm:pt modelId="{AE6BA185-2BD5-4807-955F-F5065295FA2F}" type="pres">
      <dgm:prSet presAssocID="{D59D93CA-6F27-4278-9679-1A4D2AE101BF}" presName="Name37" presStyleLbl="parChTrans1D2" presStyleIdx="1" presStyleCnt="6"/>
      <dgm:spPr/>
      <dgm:t>
        <a:bodyPr/>
        <a:lstStyle/>
        <a:p>
          <a:endParaRPr lang="en-US"/>
        </a:p>
      </dgm:t>
    </dgm:pt>
    <dgm:pt modelId="{2F9B5620-B9CE-41F6-B35A-C5F3A0D37646}" type="pres">
      <dgm:prSet presAssocID="{77E43DD8-BB57-40F0-BFE7-662CD385096E}" presName="hierRoot2" presStyleCnt="0">
        <dgm:presLayoutVars>
          <dgm:hierBranch val="init"/>
        </dgm:presLayoutVars>
      </dgm:prSet>
      <dgm:spPr/>
    </dgm:pt>
    <dgm:pt modelId="{02D2C78D-F278-438C-9023-B4EFC872840F}" type="pres">
      <dgm:prSet presAssocID="{77E43DD8-BB57-40F0-BFE7-662CD385096E}" presName="rootComposite" presStyleCnt="0"/>
      <dgm:spPr/>
    </dgm:pt>
    <dgm:pt modelId="{511617B2-99B2-4E71-9DD3-CA139D77B2D6}" type="pres">
      <dgm:prSet presAssocID="{77E43DD8-BB57-40F0-BFE7-662CD385096E}" presName="rootText" presStyleLbl="node2" presStyleIdx="1" presStyleCnt="6">
        <dgm:presLayoutVars>
          <dgm:chPref val="3"/>
        </dgm:presLayoutVars>
      </dgm:prSet>
      <dgm:spPr/>
      <dgm:t>
        <a:bodyPr/>
        <a:lstStyle/>
        <a:p>
          <a:endParaRPr lang="en-US"/>
        </a:p>
      </dgm:t>
    </dgm:pt>
    <dgm:pt modelId="{79CBE9DA-D305-4E39-BD9E-7A515BD11BF3}" type="pres">
      <dgm:prSet presAssocID="{77E43DD8-BB57-40F0-BFE7-662CD385096E}" presName="rootConnector" presStyleLbl="node2" presStyleIdx="1" presStyleCnt="6"/>
      <dgm:spPr/>
      <dgm:t>
        <a:bodyPr/>
        <a:lstStyle/>
        <a:p>
          <a:endParaRPr lang="en-US"/>
        </a:p>
      </dgm:t>
    </dgm:pt>
    <dgm:pt modelId="{521A9AB8-4D49-4249-8FF1-4C215BFAB001}" type="pres">
      <dgm:prSet presAssocID="{77E43DD8-BB57-40F0-BFE7-662CD385096E}" presName="hierChild4" presStyleCnt="0"/>
      <dgm:spPr/>
    </dgm:pt>
    <dgm:pt modelId="{A8C9EA8D-9546-423A-A6DF-950014250E9D}" type="pres">
      <dgm:prSet presAssocID="{77E43DD8-BB57-40F0-BFE7-662CD385096E}" presName="hierChild5" presStyleCnt="0"/>
      <dgm:spPr/>
    </dgm:pt>
    <dgm:pt modelId="{91C38BB9-08CD-4175-BA01-F705ACAA920D}" type="pres">
      <dgm:prSet presAssocID="{0CE2AC5D-BD78-44D6-A68B-60BF19641D58}" presName="Name37" presStyleLbl="parChTrans1D2" presStyleIdx="2" presStyleCnt="6"/>
      <dgm:spPr/>
      <dgm:t>
        <a:bodyPr/>
        <a:lstStyle/>
        <a:p>
          <a:endParaRPr lang="en-US"/>
        </a:p>
      </dgm:t>
    </dgm:pt>
    <dgm:pt modelId="{163F3E85-D334-4DD1-887B-5BE0CFF0B9D6}" type="pres">
      <dgm:prSet presAssocID="{CAA901CD-E091-4492-9843-B1ED32C6BCCA}" presName="hierRoot2" presStyleCnt="0">
        <dgm:presLayoutVars>
          <dgm:hierBranch val="init"/>
        </dgm:presLayoutVars>
      </dgm:prSet>
      <dgm:spPr/>
    </dgm:pt>
    <dgm:pt modelId="{CECC512A-9231-4895-814D-4E8295333E6F}" type="pres">
      <dgm:prSet presAssocID="{CAA901CD-E091-4492-9843-B1ED32C6BCCA}" presName="rootComposite" presStyleCnt="0"/>
      <dgm:spPr/>
    </dgm:pt>
    <dgm:pt modelId="{61E06245-5948-4F6F-BC29-584BA08C0C48}" type="pres">
      <dgm:prSet presAssocID="{CAA901CD-E091-4492-9843-B1ED32C6BCCA}" presName="rootText" presStyleLbl="node2" presStyleIdx="2" presStyleCnt="6">
        <dgm:presLayoutVars>
          <dgm:chPref val="3"/>
        </dgm:presLayoutVars>
      </dgm:prSet>
      <dgm:spPr/>
      <dgm:t>
        <a:bodyPr/>
        <a:lstStyle/>
        <a:p>
          <a:endParaRPr lang="en-US"/>
        </a:p>
      </dgm:t>
    </dgm:pt>
    <dgm:pt modelId="{8453F625-46BD-442A-8E8A-FA906BC6B124}" type="pres">
      <dgm:prSet presAssocID="{CAA901CD-E091-4492-9843-B1ED32C6BCCA}" presName="rootConnector" presStyleLbl="node2" presStyleIdx="2" presStyleCnt="6"/>
      <dgm:spPr/>
      <dgm:t>
        <a:bodyPr/>
        <a:lstStyle/>
        <a:p>
          <a:endParaRPr lang="en-US"/>
        </a:p>
      </dgm:t>
    </dgm:pt>
    <dgm:pt modelId="{C5BB6317-6DB5-4438-BDA7-DD041C0FBF64}" type="pres">
      <dgm:prSet presAssocID="{CAA901CD-E091-4492-9843-B1ED32C6BCCA}" presName="hierChild4" presStyleCnt="0"/>
      <dgm:spPr/>
    </dgm:pt>
    <dgm:pt modelId="{13A53E37-082E-4372-9936-45A7E1EED55F}" type="pres">
      <dgm:prSet presAssocID="{CAA901CD-E091-4492-9843-B1ED32C6BCCA}" presName="hierChild5" presStyleCnt="0"/>
      <dgm:spPr/>
    </dgm:pt>
    <dgm:pt modelId="{B614AD27-4091-477B-832C-4623AEF5568D}" type="pres">
      <dgm:prSet presAssocID="{D50606A0-6B80-4AD0-A0D1-C0B77CE4CCD4}" presName="Name37" presStyleLbl="parChTrans1D2" presStyleIdx="3" presStyleCnt="6"/>
      <dgm:spPr/>
      <dgm:t>
        <a:bodyPr/>
        <a:lstStyle/>
        <a:p>
          <a:endParaRPr lang="en-US"/>
        </a:p>
      </dgm:t>
    </dgm:pt>
    <dgm:pt modelId="{69795E69-14A4-4DF9-9764-3D761B461C9E}" type="pres">
      <dgm:prSet presAssocID="{B25C67EF-8CEB-4AA0-AE3B-1A7BD2CA5186}" presName="hierRoot2" presStyleCnt="0">
        <dgm:presLayoutVars>
          <dgm:hierBranch val="init"/>
        </dgm:presLayoutVars>
      </dgm:prSet>
      <dgm:spPr/>
    </dgm:pt>
    <dgm:pt modelId="{27B8DDFC-2642-4CC0-930F-EFCD640D029D}" type="pres">
      <dgm:prSet presAssocID="{B25C67EF-8CEB-4AA0-AE3B-1A7BD2CA5186}" presName="rootComposite" presStyleCnt="0"/>
      <dgm:spPr/>
    </dgm:pt>
    <dgm:pt modelId="{992E389F-9217-4665-9CC4-33FC7E261188}" type="pres">
      <dgm:prSet presAssocID="{B25C67EF-8CEB-4AA0-AE3B-1A7BD2CA5186}" presName="rootText" presStyleLbl="node2" presStyleIdx="3" presStyleCnt="6" custLinFactNeighborX="-4168" custLinFactNeighborY="1389">
        <dgm:presLayoutVars>
          <dgm:chPref val="3"/>
        </dgm:presLayoutVars>
      </dgm:prSet>
      <dgm:spPr/>
      <dgm:t>
        <a:bodyPr/>
        <a:lstStyle/>
        <a:p>
          <a:endParaRPr lang="en-US"/>
        </a:p>
      </dgm:t>
    </dgm:pt>
    <dgm:pt modelId="{337AC010-6E0F-4EBD-8D40-2A86383D714A}" type="pres">
      <dgm:prSet presAssocID="{B25C67EF-8CEB-4AA0-AE3B-1A7BD2CA5186}" presName="rootConnector" presStyleLbl="node2" presStyleIdx="3" presStyleCnt="6"/>
      <dgm:spPr/>
      <dgm:t>
        <a:bodyPr/>
        <a:lstStyle/>
        <a:p>
          <a:endParaRPr lang="en-US"/>
        </a:p>
      </dgm:t>
    </dgm:pt>
    <dgm:pt modelId="{0E09CD3F-28FB-4DA1-A1AE-C46EFFB7D86A}" type="pres">
      <dgm:prSet presAssocID="{B25C67EF-8CEB-4AA0-AE3B-1A7BD2CA5186}" presName="hierChild4" presStyleCnt="0"/>
      <dgm:spPr/>
    </dgm:pt>
    <dgm:pt modelId="{2B0EA7ED-1923-40DB-9396-A0A89162B60F}" type="pres">
      <dgm:prSet presAssocID="{B25C67EF-8CEB-4AA0-AE3B-1A7BD2CA5186}" presName="hierChild5" presStyleCnt="0"/>
      <dgm:spPr/>
    </dgm:pt>
    <dgm:pt modelId="{FCA925FB-020B-4608-B140-7E3BF44E2FBB}" type="pres">
      <dgm:prSet presAssocID="{139CFAA9-5F51-463A-970C-2BEDC9FC8745}" presName="Name37" presStyleLbl="parChTrans1D2" presStyleIdx="4" presStyleCnt="6"/>
      <dgm:spPr/>
      <dgm:t>
        <a:bodyPr/>
        <a:lstStyle/>
        <a:p>
          <a:endParaRPr lang="en-US"/>
        </a:p>
      </dgm:t>
    </dgm:pt>
    <dgm:pt modelId="{5327AFA0-ABA3-47EC-8C41-A798B4B93198}" type="pres">
      <dgm:prSet presAssocID="{38A3FE47-86BA-4AE3-9E9A-B564B35BEBFD}" presName="hierRoot2" presStyleCnt="0">
        <dgm:presLayoutVars>
          <dgm:hierBranch val="init"/>
        </dgm:presLayoutVars>
      </dgm:prSet>
      <dgm:spPr/>
    </dgm:pt>
    <dgm:pt modelId="{C4FC4618-A07C-46AC-9030-27B98C36CDCF}" type="pres">
      <dgm:prSet presAssocID="{38A3FE47-86BA-4AE3-9E9A-B564B35BEBFD}" presName="rootComposite" presStyleCnt="0"/>
      <dgm:spPr/>
    </dgm:pt>
    <dgm:pt modelId="{31B73145-1A64-49A8-BA6F-9822FBC83C28}" type="pres">
      <dgm:prSet presAssocID="{38A3FE47-86BA-4AE3-9E9A-B564B35BEBFD}" presName="rootText" presStyleLbl="node2" presStyleIdx="4" presStyleCnt="6">
        <dgm:presLayoutVars>
          <dgm:chPref val="3"/>
        </dgm:presLayoutVars>
      </dgm:prSet>
      <dgm:spPr/>
      <dgm:t>
        <a:bodyPr/>
        <a:lstStyle/>
        <a:p>
          <a:endParaRPr lang="en-US"/>
        </a:p>
      </dgm:t>
    </dgm:pt>
    <dgm:pt modelId="{FCED82AD-C396-4389-9A72-266451FEA210}" type="pres">
      <dgm:prSet presAssocID="{38A3FE47-86BA-4AE3-9E9A-B564B35BEBFD}" presName="rootConnector" presStyleLbl="node2" presStyleIdx="4" presStyleCnt="6"/>
      <dgm:spPr/>
      <dgm:t>
        <a:bodyPr/>
        <a:lstStyle/>
        <a:p>
          <a:endParaRPr lang="en-US"/>
        </a:p>
      </dgm:t>
    </dgm:pt>
    <dgm:pt modelId="{5195AC9E-7D1B-4262-A8D3-16E7F72BDB24}" type="pres">
      <dgm:prSet presAssocID="{38A3FE47-86BA-4AE3-9E9A-B564B35BEBFD}" presName="hierChild4" presStyleCnt="0"/>
      <dgm:spPr/>
    </dgm:pt>
    <dgm:pt modelId="{78570AD4-1DA6-4BBF-9147-BA6A650B2243}" type="pres">
      <dgm:prSet presAssocID="{38A3FE47-86BA-4AE3-9E9A-B564B35BEBFD}" presName="hierChild5" presStyleCnt="0"/>
      <dgm:spPr/>
    </dgm:pt>
    <dgm:pt modelId="{E72B9367-7BF4-4A58-8837-7CEE9793EF94}" type="pres">
      <dgm:prSet presAssocID="{E37C21EB-6D09-4005-9CE1-1CD06C068858}" presName="Name37" presStyleLbl="parChTrans1D2" presStyleIdx="5" presStyleCnt="6"/>
      <dgm:spPr/>
      <dgm:t>
        <a:bodyPr/>
        <a:lstStyle/>
        <a:p>
          <a:endParaRPr lang="en-US"/>
        </a:p>
      </dgm:t>
    </dgm:pt>
    <dgm:pt modelId="{6CBC7DD3-A660-4AEC-B0DF-0DFEF98DE96D}" type="pres">
      <dgm:prSet presAssocID="{1ECE2853-6327-49D3-B656-E8A3A96D1B77}" presName="hierRoot2" presStyleCnt="0">
        <dgm:presLayoutVars>
          <dgm:hierBranch val="init"/>
        </dgm:presLayoutVars>
      </dgm:prSet>
      <dgm:spPr/>
    </dgm:pt>
    <dgm:pt modelId="{580806CE-6105-4E86-B560-5BFEBDA2133E}" type="pres">
      <dgm:prSet presAssocID="{1ECE2853-6327-49D3-B656-E8A3A96D1B77}" presName="rootComposite" presStyleCnt="0"/>
      <dgm:spPr/>
    </dgm:pt>
    <dgm:pt modelId="{1B3BBDF2-8EE5-4FC5-B983-120D05907164}" type="pres">
      <dgm:prSet presAssocID="{1ECE2853-6327-49D3-B656-E8A3A96D1B77}" presName="rootText" presStyleLbl="node2" presStyleIdx="5" presStyleCnt="6">
        <dgm:presLayoutVars>
          <dgm:chPref val="3"/>
        </dgm:presLayoutVars>
      </dgm:prSet>
      <dgm:spPr/>
      <dgm:t>
        <a:bodyPr/>
        <a:lstStyle/>
        <a:p>
          <a:endParaRPr lang="en-US"/>
        </a:p>
      </dgm:t>
    </dgm:pt>
    <dgm:pt modelId="{A05254E3-736A-48F3-ABB6-15B9F05523EE}" type="pres">
      <dgm:prSet presAssocID="{1ECE2853-6327-49D3-B656-E8A3A96D1B77}" presName="rootConnector" presStyleLbl="node2" presStyleIdx="5" presStyleCnt="6"/>
      <dgm:spPr/>
      <dgm:t>
        <a:bodyPr/>
        <a:lstStyle/>
        <a:p>
          <a:endParaRPr lang="en-US"/>
        </a:p>
      </dgm:t>
    </dgm:pt>
    <dgm:pt modelId="{C0928E27-5C6E-479D-8E71-8BEC262ABAF1}" type="pres">
      <dgm:prSet presAssocID="{1ECE2853-6327-49D3-B656-E8A3A96D1B77}" presName="hierChild4" presStyleCnt="0"/>
      <dgm:spPr/>
    </dgm:pt>
    <dgm:pt modelId="{94BDD336-E1DB-417E-93B9-C98452492DE0}" type="pres">
      <dgm:prSet presAssocID="{1ECE2853-6327-49D3-B656-E8A3A96D1B77}" presName="hierChild5" presStyleCnt="0"/>
      <dgm:spPr/>
    </dgm:pt>
    <dgm:pt modelId="{0EB376F1-A3AD-4BDD-99B2-7359EFB0C0C6}" type="pres">
      <dgm:prSet presAssocID="{50B317CE-D66C-4594-A999-525CCBEF0019}" presName="hierChild3" presStyleCnt="0"/>
      <dgm:spPr/>
    </dgm:pt>
  </dgm:ptLst>
  <dgm:cxnLst>
    <dgm:cxn modelId="{96EED21C-AFEE-47FB-881F-32D5D08C16A5}" type="presOf" srcId="{B25C67EF-8CEB-4AA0-AE3B-1A7BD2CA5186}" destId="{337AC010-6E0F-4EBD-8D40-2A86383D714A}" srcOrd="1" destOrd="0" presId="urn:microsoft.com/office/officeart/2005/8/layout/orgChart1"/>
    <dgm:cxn modelId="{7FC7170A-3E57-4F1F-B8C1-09D7D95AE445}" type="presOf" srcId="{38A3FE47-86BA-4AE3-9E9A-B564B35BEBFD}" destId="{FCED82AD-C396-4389-9A72-266451FEA210}" srcOrd="1" destOrd="0" presId="urn:microsoft.com/office/officeart/2005/8/layout/orgChart1"/>
    <dgm:cxn modelId="{EDF8F20D-6890-4C0D-8FC2-EE8520E7C21E}" srcId="{50B317CE-D66C-4594-A999-525CCBEF0019}" destId="{38A3FE47-86BA-4AE3-9E9A-B564B35BEBFD}" srcOrd="4" destOrd="0" parTransId="{139CFAA9-5F51-463A-970C-2BEDC9FC8745}" sibTransId="{CDAF6C53-EB42-43EE-B1D7-9B603BC3A6B8}"/>
    <dgm:cxn modelId="{C5E2CFDA-9E72-4997-9164-B7ED60E5C032}" type="presOf" srcId="{A4370DF9-C99D-46AE-B507-7B91F4EDDDA2}" destId="{684BA7EC-DF88-4790-A6AF-49EEDF21FF1F}" srcOrd="1" destOrd="0" presId="urn:microsoft.com/office/officeart/2005/8/layout/orgChart1"/>
    <dgm:cxn modelId="{FFAB185A-6273-4207-A254-E4325F392F27}" type="presOf" srcId="{DDEB01C5-A48F-42BE-ACC4-94E3D30C342F}" destId="{986AE1DD-A10E-4510-8BB9-022FE9715416}" srcOrd="0" destOrd="0" presId="urn:microsoft.com/office/officeart/2005/8/layout/orgChart1"/>
    <dgm:cxn modelId="{0990101D-546E-427D-B03B-3C54784D547A}" type="presOf" srcId="{50B317CE-D66C-4594-A999-525CCBEF0019}" destId="{68A005F7-C0A5-4744-84C5-636FD5778F3C}" srcOrd="0" destOrd="0" presId="urn:microsoft.com/office/officeart/2005/8/layout/orgChart1"/>
    <dgm:cxn modelId="{276B1B41-5E73-4E89-8F83-8D33C47C7D59}" type="presOf" srcId="{CAA901CD-E091-4492-9843-B1ED32C6BCCA}" destId="{8453F625-46BD-442A-8E8A-FA906BC6B124}" srcOrd="1" destOrd="0" presId="urn:microsoft.com/office/officeart/2005/8/layout/orgChart1"/>
    <dgm:cxn modelId="{412DCE5D-04DE-480D-B3ED-C661F271F462}" srcId="{DDEB01C5-A48F-42BE-ACC4-94E3D30C342F}" destId="{50B317CE-D66C-4594-A999-525CCBEF0019}" srcOrd="0" destOrd="0" parTransId="{C51D1B07-819C-4D21-A96E-F4BB670BC8E9}" sibTransId="{8DB5BBED-A60D-4CAA-AEC6-1451A2828B9D}"/>
    <dgm:cxn modelId="{EC51C976-1A9B-4B68-842D-5BEA289C2163}" type="presOf" srcId="{E37C21EB-6D09-4005-9CE1-1CD06C068858}" destId="{E72B9367-7BF4-4A58-8837-7CEE9793EF94}" srcOrd="0" destOrd="0" presId="urn:microsoft.com/office/officeart/2005/8/layout/orgChart1"/>
    <dgm:cxn modelId="{D0FDB4F4-AE7D-4788-90ED-1698C7BA740A}" type="presOf" srcId="{1ECE2853-6327-49D3-B656-E8A3A96D1B77}" destId="{1B3BBDF2-8EE5-4FC5-B983-120D05907164}" srcOrd="0" destOrd="0" presId="urn:microsoft.com/office/officeart/2005/8/layout/orgChart1"/>
    <dgm:cxn modelId="{EA0CA9DB-B5D1-4DC3-B45E-91E628947C7C}" type="presOf" srcId="{B25C67EF-8CEB-4AA0-AE3B-1A7BD2CA5186}" destId="{992E389F-9217-4665-9CC4-33FC7E261188}" srcOrd="0" destOrd="0" presId="urn:microsoft.com/office/officeart/2005/8/layout/orgChart1"/>
    <dgm:cxn modelId="{DE10FA1A-1C87-4C2A-9620-F73DF1004BEF}" srcId="{50B317CE-D66C-4594-A999-525CCBEF0019}" destId="{CAA901CD-E091-4492-9843-B1ED32C6BCCA}" srcOrd="2" destOrd="0" parTransId="{0CE2AC5D-BD78-44D6-A68B-60BF19641D58}" sibTransId="{7A2F31F5-5264-4687-962B-8E823E02A334}"/>
    <dgm:cxn modelId="{34D054DF-B96C-46D5-A0EB-1799416108D9}" type="presOf" srcId="{0CE2AC5D-BD78-44D6-A68B-60BF19641D58}" destId="{91C38BB9-08CD-4175-BA01-F705ACAA920D}" srcOrd="0" destOrd="0" presId="urn:microsoft.com/office/officeart/2005/8/layout/orgChart1"/>
    <dgm:cxn modelId="{C6D20CFF-EE11-4CB1-823C-5162935DBE4F}" type="presOf" srcId="{1ECE2853-6327-49D3-B656-E8A3A96D1B77}" destId="{A05254E3-736A-48F3-ABB6-15B9F05523EE}" srcOrd="1" destOrd="0" presId="urn:microsoft.com/office/officeart/2005/8/layout/orgChart1"/>
    <dgm:cxn modelId="{A0CF2ABC-66D4-4B18-8E1C-C4605BF53372}" srcId="{50B317CE-D66C-4594-A999-525CCBEF0019}" destId="{A4370DF9-C99D-46AE-B507-7B91F4EDDDA2}" srcOrd="0" destOrd="0" parTransId="{10998C57-93B8-4A9A-BFC2-309B3FFD0469}" sibTransId="{04B91C4F-8908-4EE4-A44B-4DEF2049701D}"/>
    <dgm:cxn modelId="{98A5F4EA-53F3-458D-8C08-CAB163CDCD97}" type="presOf" srcId="{D59D93CA-6F27-4278-9679-1A4D2AE101BF}" destId="{AE6BA185-2BD5-4807-955F-F5065295FA2F}" srcOrd="0" destOrd="0" presId="urn:microsoft.com/office/officeart/2005/8/layout/orgChart1"/>
    <dgm:cxn modelId="{3D6612D0-BF7C-4598-9BBE-84026A4D74DD}" type="presOf" srcId="{139CFAA9-5F51-463A-970C-2BEDC9FC8745}" destId="{FCA925FB-020B-4608-B140-7E3BF44E2FBB}" srcOrd="0" destOrd="0" presId="urn:microsoft.com/office/officeart/2005/8/layout/orgChart1"/>
    <dgm:cxn modelId="{82F9F85E-94F0-4D31-BB4A-5DC925A807D2}" type="presOf" srcId="{38A3FE47-86BA-4AE3-9E9A-B564B35BEBFD}" destId="{31B73145-1A64-49A8-BA6F-9822FBC83C28}" srcOrd="0" destOrd="0" presId="urn:microsoft.com/office/officeart/2005/8/layout/orgChart1"/>
    <dgm:cxn modelId="{55BAF72A-1B9F-4EE7-98AE-AA7A7D641DBC}" type="presOf" srcId="{D50606A0-6B80-4AD0-A0D1-C0B77CE4CCD4}" destId="{B614AD27-4091-477B-832C-4623AEF5568D}" srcOrd="0" destOrd="0" presId="urn:microsoft.com/office/officeart/2005/8/layout/orgChart1"/>
    <dgm:cxn modelId="{B931DEB6-4029-4BDF-B6BE-F3E292A261C7}" srcId="{50B317CE-D66C-4594-A999-525CCBEF0019}" destId="{B25C67EF-8CEB-4AA0-AE3B-1A7BD2CA5186}" srcOrd="3" destOrd="0" parTransId="{D50606A0-6B80-4AD0-A0D1-C0B77CE4CCD4}" sibTransId="{8B538886-1502-4F2E-A76F-49531D914CD5}"/>
    <dgm:cxn modelId="{118FE7AB-A8AE-485B-B8B5-4E0C13D16036}" srcId="{50B317CE-D66C-4594-A999-525CCBEF0019}" destId="{77E43DD8-BB57-40F0-BFE7-662CD385096E}" srcOrd="1" destOrd="0" parTransId="{D59D93CA-6F27-4278-9679-1A4D2AE101BF}" sibTransId="{C2FC6C8F-B2CB-450A-BF67-AF0013C4BFD2}"/>
    <dgm:cxn modelId="{A5E93131-6180-4EA5-AE6F-A85567550BA3}" type="presOf" srcId="{10998C57-93B8-4A9A-BFC2-309B3FFD0469}" destId="{EA02F3A4-F40D-4039-A16F-BAAB69E5D236}" srcOrd="0" destOrd="0" presId="urn:microsoft.com/office/officeart/2005/8/layout/orgChart1"/>
    <dgm:cxn modelId="{43D1A19D-D7FB-46EF-822E-069ABEAEEE68}" type="presOf" srcId="{CAA901CD-E091-4492-9843-B1ED32C6BCCA}" destId="{61E06245-5948-4F6F-BC29-584BA08C0C48}" srcOrd="0" destOrd="0" presId="urn:microsoft.com/office/officeart/2005/8/layout/orgChart1"/>
    <dgm:cxn modelId="{52379FD0-4F1E-4D39-A6DA-80CF2522FFEC}" type="presOf" srcId="{77E43DD8-BB57-40F0-BFE7-662CD385096E}" destId="{79CBE9DA-D305-4E39-BD9E-7A515BD11BF3}" srcOrd="1" destOrd="0" presId="urn:microsoft.com/office/officeart/2005/8/layout/orgChart1"/>
    <dgm:cxn modelId="{9280235A-7135-41FE-AB2C-B0C5AF4AABFD}" type="presOf" srcId="{50B317CE-D66C-4594-A999-525CCBEF0019}" destId="{2F1ED6AF-7994-47DB-82EB-274E5A90D05A}" srcOrd="1" destOrd="0" presId="urn:microsoft.com/office/officeart/2005/8/layout/orgChart1"/>
    <dgm:cxn modelId="{73A648B2-568F-483E-A40B-51D822881949}" type="presOf" srcId="{77E43DD8-BB57-40F0-BFE7-662CD385096E}" destId="{511617B2-99B2-4E71-9DD3-CA139D77B2D6}" srcOrd="0" destOrd="0" presId="urn:microsoft.com/office/officeart/2005/8/layout/orgChart1"/>
    <dgm:cxn modelId="{9B119D87-F827-47FD-AB8F-9156E8F217C1}" type="presOf" srcId="{A4370DF9-C99D-46AE-B507-7B91F4EDDDA2}" destId="{5C5A58AA-A840-4CDA-8EE7-1969929964C7}" srcOrd="0" destOrd="0" presId="urn:microsoft.com/office/officeart/2005/8/layout/orgChart1"/>
    <dgm:cxn modelId="{2E864558-730F-4E82-AA16-B5EB1A6E6B74}" srcId="{50B317CE-D66C-4594-A999-525CCBEF0019}" destId="{1ECE2853-6327-49D3-B656-E8A3A96D1B77}" srcOrd="5" destOrd="0" parTransId="{E37C21EB-6D09-4005-9CE1-1CD06C068858}" sibTransId="{9525F767-2CAC-42BE-8F80-E3E761164B6A}"/>
    <dgm:cxn modelId="{A20A1C0A-45EB-49A0-B1C5-4B83406BCEDE}" type="presParOf" srcId="{986AE1DD-A10E-4510-8BB9-022FE9715416}" destId="{5D001967-8F9E-4CC0-B7EC-D074D44BBAA4}" srcOrd="0" destOrd="0" presId="urn:microsoft.com/office/officeart/2005/8/layout/orgChart1"/>
    <dgm:cxn modelId="{521251F1-A1AF-4A9C-A74F-92A6BA3930B4}" type="presParOf" srcId="{5D001967-8F9E-4CC0-B7EC-D074D44BBAA4}" destId="{A167E81A-D010-4CA2-9053-0F38B5DB0419}" srcOrd="0" destOrd="0" presId="urn:microsoft.com/office/officeart/2005/8/layout/orgChart1"/>
    <dgm:cxn modelId="{439964C5-B75F-471A-B0B0-9655A9A5CEB0}" type="presParOf" srcId="{A167E81A-D010-4CA2-9053-0F38B5DB0419}" destId="{68A005F7-C0A5-4744-84C5-636FD5778F3C}" srcOrd="0" destOrd="0" presId="urn:microsoft.com/office/officeart/2005/8/layout/orgChart1"/>
    <dgm:cxn modelId="{DE527526-CAF5-429F-9836-C83B05A19315}" type="presParOf" srcId="{A167E81A-D010-4CA2-9053-0F38B5DB0419}" destId="{2F1ED6AF-7994-47DB-82EB-274E5A90D05A}" srcOrd="1" destOrd="0" presId="urn:microsoft.com/office/officeart/2005/8/layout/orgChart1"/>
    <dgm:cxn modelId="{37D138A7-0BA3-45BA-9774-1B4F1E7CD342}" type="presParOf" srcId="{5D001967-8F9E-4CC0-B7EC-D074D44BBAA4}" destId="{067D6FCF-1251-4B67-B466-AF28211C2951}" srcOrd="1" destOrd="0" presId="urn:microsoft.com/office/officeart/2005/8/layout/orgChart1"/>
    <dgm:cxn modelId="{354ACE30-CDD7-49DC-A5E0-2FEF56FD0778}" type="presParOf" srcId="{067D6FCF-1251-4B67-B466-AF28211C2951}" destId="{EA02F3A4-F40D-4039-A16F-BAAB69E5D236}" srcOrd="0" destOrd="0" presId="urn:microsoft.com/office/officeart/2005/8/layout/orgChart1"/>
    <dgm:cxn modelId="{F9951FB6-B4CA-467F-9C04-ECDC62B9873E}" type="presParOf" srcId="{067D6FCF-1251-4B67-B466-AF28211C2951}" destId="{25859B9D-ABF8-48B0-9292-5B9C8D015813}" srcOrd="1" destOrd="0" presId="urn:microsoft.com/office/officeart/2005/8/layout/orgChart1"/>
    <dgm:cxn modelId="{1C15E405-4CC5-4E70-8FBC-5B0B6207B381}" type="presParOf" srcId="{25859B9D-ABF8-48B0-9292-5B9C8D015813}" destId="{C103A7C7-9ED5-46A6-9686-76F4FB3E1C6D}" srcOrd="0" destOrd="0" presId="urn:microsoft.com/office/officeart/2005/8/layout/orgChart1"/>
    <dgm:cxn modelId="{A599497E-C798-4678-9713-D28A0DD3275F}" type="presParOf" srcId="{C103A7C7-9ED5-46A6-9686-76F4FB3E1C6D}" destId="{5C5A58AA-A840-4CDA-8EE7-1969929964C7}" srcOrd="0" destOrd="0" presId="urn:microsoft.com/office/officeart/2005/8/layout/orgChart1"/>
    <dgm:cxn modelId="{86B69FAC-3205-46A9-A4C7-13219FA4BB12}" type="presParOf" srcId="{C103A7C7-9ED5-46A6-9686-76F4FB3E1C6D}" destId="{684BA7EC-DF88-4790-A6AF-49EEDF21FF1F}" srcOrd="1" destOrd="0" presId="urn:microsoft.com/office/officeart/2005/8/layout/orgChart1"/>
    <dgm:cxn modelId="{E0A40304-DCF1-47F4-A085-A7B2FDBF65CA}" type="presParOf" srcId="{25859B9D-ABF8-48B0-9292-5B9C8D015813}" destId="{2387A911-A2AE-48BF-A92C-7B0F144D5DEE}" srcOrd="1" destOrd="0" presId="urn:microsoft.com/office/officeart/2005/8/layout/orgChart1"/>
    <dgm:cxn modelId="{B2E06D78-CE28-4BD9-86DC-798A59B3CF09}" type="presParOf" srcId="{25859B9D-ABF8-48B0-9292-5B9C8D015813}" destId="{A7195B34-DBDD-4230-B09A-1C0900F64B11}" srcOrd="2" destOrd="0" presId="urn:microsoft.com/office/officeart/2005/8/layout/orgChart1"/>
    <dgm:cxn modelId="{14EFE7BD-FB0F-48F9-B935-DCA6DA30224D}" type="presParOf" srcId="{067D6FCF-1251-4B67-B466-AF28211C2951}" destId="{AE6BA185-2BD5-4807-955F-F5065295FA2F}" srcOrd="2" destOrd="0" presId="urn:microsoft.com/office/officeart/2005/8/layout/orgChart1"/>
    <dgm:cxn modelId="{07AFE49F-8BFA-4D52-AD82-5252B5A3B0D8}" type="presParOf" srcId="{067D6FCF-1251-4B67-B466-AF28211C2951}" destId="{2F9B5620-B9CE-41F6-B35A-C5F3A0D37646}" srcOrd="3" destOrd="0" presId="urn:microsoft.com/office/officeart/2005/8/layout/orgChart1"/>
    <dgm:cxn modelId="{2F53423D-55BF-40E3-81FC-10F488205565}" type="presParOf" srcId="{2F9B5620-B9CE-41F6-B35A-C5F3A0D37646}" destId="{02D2C78D-F278-438C-9023-B4EFC872840F}" srcOrd="0" destOrd="0" presId="urn:microsoft.com/office/officeart/2005/8/layout/orgChart1"/>
    <dgm:cxn modelId="{78D952A2-D9D8-4F53-81B9-74B0B4487AA5}" type="presParOf" srcId="{02D2C78D-F278-438C-9023-B4EFC872840F}" destId="{511617B2-99B2-4E71-9DD3-CA139D77B2D6}" srcOrd="0" destOrd="0" presId="urn:microsoft.com/office/officeart/2005/8/layout/orgChart1"/>
    <dgm:cxn modelId="{A03BE906-B3B6-4997-B850-1254A1C51C96}" type="presParOf" srcId="{02D2C78D-F278-438C-9023-B4EFC872840F}" destId="{79CBE9DA-D305-4E39-BD9E-7A515BD11BF3}" srcOrd="1" destOrd="0" presId="urn:microsoft.com/office/officeart/2005/8/layout/orgChart1"/>
    <dgm:cxn modelId="{445D846C-00F1-4D5F-B8AF-4F4AF434A691}" type="presParOf" srcId="{2F9B5620-B9CE-41F6-B35A-C5F3A0D37646}" destId="{521A9AB8-4D49-4249-8FF1-4C215BFAB001}" srcOrd="1" destOrd="0" presId="urn:microsoft.com/office/officeart/2005/8/layout/orgChart1"/>
    <dgm:cxn modelId="{2E744927-3787-48D2-9D4A-3EDD68664699}" type="presParOf" srcId="{2F9B5620-B9CE-41F6-B35A-C5F3A0D37646}" destId="{A8C9EA8D-9546-423A-A6DF-950014250E9D}" srcOrd="2" destOrd="0" presId="urn:microsoft.com/office/officeart/2005/8/layout/orgChart1"/>
    <dgm:cxn modelId="{1520624E-4DA6-4F14-9082-B94FC6968912}" type="presParOf" srcId="{067D6FCF-1251-4B67-B466-AF28211C2951}" destId="{91C38BB9-08CD-4175-BA01-F705ACAA920D}" srcOrd="4" destOrd="0" presId="urn:microsoft.com/office/officeart/2005/8/layout/orgChart1"/>
    <dgm:cxn modelId="{D1510998-D489-484C-A150-29B09DC6205E}" type="presParOf" srcId="{067D6FCF-1251-4B67-B466-AF28211C2951}" destId="{163F3E85-D334-4DD1-887B-5BE0CFF0B9D6}" srcOrd="5" destOrd="0" presId="urn:microsoft.com/office/officeart/2005/8/layout/orgChart1"/>
    <dgm:cxn modelId="{79C149A6-7EAA-4D7F-B67A-2A75F381B462}" type="presParOf" srcId="{163F3E85-D334-4DD1-887B-5BE0CFF0B9D6}" destId="{CECC512A-9231-4895-814D-4E8295333E6F}" srcOrd="0" destOrd="0" presId="urn:microsoft.com/office/officeart/2005/8/layout/orgChart1"/>
    <dgm:cxn modelId="{781649D4-AF76-435A-B7FE-FFEE30629620}" type="presParOf" srcId="{CECC512A-9231-4895-814D-4E8295333E6F}" destId="{61E06245-5948-4F6F-BC29-584BA08C0C48}" srcOrd="0" destOrd="0" presId="urn:microsoft.com/office/officeart/2005/8/layout/orgChart1"/>
    <dgm:cxn modelId="{A474D8E1-DCFF-475E-9652-2F769099921E}" type="presParOf" srcId="{CECC512A-9231-4895-814D-4E8295333E6F}" destId="{8453F625-46BD-442A-8E8A-FA906BC6B124}" srcOrd="1" destOrd="0" presId="urn:microsoft.com/office/officeart/2005/8/layout/orgChart1"/>
    <dgm:cxn modelId="{C95033D8-5117-4093-BCDD-A93B444F206D}" type="presParOf" srcId="{163F3E85-D334-4DD1-887B-5BE0CFF0B9D6}" destId="{C5BB6317-6DB5-4438-BDA7-DD041C0FBF64}" srcOrd="1" destOrd="0" presId="urn:microsoft.com/office/officeart/2005/8/layout/orgChart1"/>
    <dgm:cxn modelId="{5F86B4AD-776F-44F8-8016-765F4214F474}" type="presParOf" srcId="{163F3E85-D334-4DD1-887B-5BE0CFF0B9D6}" destId="{13A53E37-082E-4372-9936-45A7E1EED55F}" srcOrd="2" destOrd="0" presId="urn:microsoft.com/office/officeart/2005/8/layout/orgChart1"/>
    <dgm:cxn modelId="{53FEA654-5F86-4524-A52C-DE988195D51D}" type="presParOf" srcId="{067D6FCF-1251-4B67-B466-AF28211C2951}" destId="{B614AD27-4091-477B-832C-4623AEF5568D}" srcOrd="6" destOrd="0" presId="urn:microsoft.com/office/officeart/2005/8/layout/orgChart1"/>
    <dgm:cxn modelId="{B465F07F-9492-4277-9526-5FF2699A9F49}" type="presParOf" srcId="{067D6FCF-1251-4B67-B466-AF28211C2951}" destId="{69795E69-14A4-4DF9-9764-3D761B461C9E}" srcOrd="7" destOrd="0" presId="urn:microsoft.com/office/officeart/2005/8/layout/orgChart1"/>
    <dgm:cxn modelId="{5CBCA5C0-0C65-4D32-BE6A-BC002DADC864}" type="presParOf" srcId="{69795E69-14A4-4DF9-9764-3D761B461C9E}" destId="{27B8DDFC-2642-4CC0-930F-EFCD640D029D}" srcOrd="0" destOrd="0" presId="urn:microsoft.com/office/officeart/2005/8/layout/orgChart1"/>
    <dgm:cxn modelId="{9E7B56AF-C14E-455C-9EBE-8B51AA611596}" type="presParOf" srcId="{27B8DDFC-2642-4CC0-930F-EFCD640D029D}" destId="{992E389F-9217-4665-9CC4-33FC7E261188}" srcOrd="0" destOrd="0" presId="urn:microsoft.com/office/officeart/2005/8/layout/orgChart1"/>
    <dgm:cxn modelId="{0C4D27A8-AB78-41FA-9475-EB185A7DAD1A}" type="presParOf" srcId="{27B8DDFC-2642-4CC0-930F-EFCD640D029D}" destId="{337AC010-6E0F-4EBD-8D40-2A86383D714A}" srcOrd="1" destOrd="0" presId="urn:microsoft.com/office/officeart/2005/8/layout/orgChart1"/>
    <dgm:cxn modelId="{B136787F-0CB4-4B2C-862F-37F9F6108BC8}" type="presParOf" srcId="{69795E69-14A4-4DF9-9764-3D761B461C9E}" destId="{0E09CD3F-28FB-4DA1-A1AE-C46EFFB7D86A}" srcOrd="1" destOrd="0" presId="urn:microsoft.com/office/officeart/2005/8/layout/orgChart1"/>
    <dgm:cxn modelId="{84BCE207-9DD1-4BD6-9F38-F1C544BBE9FE}" type="presParOf" srcId="{69795E69-14A4-4DF9-9764-3D761B461C9E}" destId="{2B0EA7ED-1923-40DB-9396-A0A89162B60F}" srcOrd="2" destOrd="0" presId="urn:microsoft.com/office/officeart/2005/8/layout/orgChart1"/>
    <dgm:cxn modelId="{0FEE7393-4C67-458D-80FF-C6ED7CD59C78}" type="presParOf" srcId="{067D6FCF-1251-4B67-B466-AF28211C2951}" destId="{FCA925FB-020B-4608-B140-7E3BF44E2FBB}" srcOrd="8" destOrd="0" presId="urn:microsoft.com/office/officeart/2005/8/layout/orgChart1"/>
    <dgm:cxn modelId="{836BBB0A-926F-4890-9B4B-12BFF38A3EF7}" type="presParOf" srcId="{067D6FCF-1251-4B67-B466-AF28211C2951}" destId="{5327AFA0-ABA3-47EC-8C41-A798B4B93198}" srcOrd="9" destOrd="0" presId="urn:microsoft.com/office/officeart/2005/8/layout/orgChart1"/>
    <dgm:cxn modelId="{94A7568E-6014-421B-BC5F-E6B0BCA02A0B}" type="presParOf" srcId="{5327AFA0-ABA3-47EC-8C41-A798B4B93198}" destId="{C4FC4618-A07C-46AC-9030-27B98C36CDCF}" srcOrd="0" destOrd="0" presId="urn:microsoft.com/office/officeart/2005/8/layout/orgChart1"/>
    <dgm:cxn modelId="{708503B6-BD3F-4750-BA29-AB05964D4FC2}" type="presParOf" srcId="{C4FC4618-A07C-46AC-9030-27B98C36CDCF}" destId="{31B73145-1A64-49A8-BA6F-9822FBC83C28}" srcOrd="0" destOrd="0" presId="urn:microsoft.com/office/officeart/2005/8/layout/orgChart1"/>
    <dgm:cxn modelId="{1EF3C6DA-9F2B-4048-9395-A770D0638845}" type="presParOf" srcId="{C4FC4618-A07C-46AC-9030-27B98C36CDCF}" destId="{FCED82AD-C396-4389-9A72-266451FEA210}" srcOrd="1" destOrd="0" presId="urn:microsoft.com/office/officeart/2005/8/layout/orgChart1"/>
    <dgm:cxn modelId="{0CCFF034-BB2C-43E0-BBBD-90CA8F0A3CCE}" type="presParOf" srcId="{5327AFA0-ABA3-47EC-8C41-A798B4B93198}" destId="{5195AC9E-7D1B-4262-A8D3-16E7F72BDB24}" srcOrd="1" destOrd="0" presId="urn:microsoft.com/office/officeart/2005/8/layout/orgChart1"/>
    <dgm:cxn modelId="{DE90D3E6-78B5-4AC8-ADF6-0BED7E90B778}" type="presParOf" srcId="{5327AFA0-ABA3-47EC-8C41-A798B4B93198}" destId="{78570AD4-1DA6-4BBF-9147-BA6A650B2243}" srcOrd="2" destOrd="0" presId="urn:microsoft.com/office/officeart/2005/8/layout/orgChart1"/>
    <dgm:cxn modelId="{E87D0CB1-8143-4275-9597-E25969D7BFE7}" type="presParOf" srcId="{067D6FCF-1251-4B67-B466-AF28211C2951}" destId="{E72B9367-7BF4-4A58-8837-7CEE9793EF94}" srcOrd="10" destOrd="0" presId="urn:microsoft.com/office/officeart/2005/8/layout/orgChart1"/>
    <dgm:cxn modelId="{010B9F18-F79C-49DE-8A62-AFA4593B033E}" type="presParOf" srcId="{067D6FCF-1251-4B67-B466-AF28211C2951}" destId="{6CBC7DD3-A660-4AEC-B0DF-0DFEF98DE96D}" srcOrd="11" destOrd="0" presId="urn:microsoft.com/office/officeart/2005/8/layout/orgChart1"/>
    <dgm:cxn modelId="{7D9CC4B2-053B-416E-AA49-FDB5EC4C5018}" type="presParOf" srcId="{6CBC7DD3-A660-4AEC-B0DF-0DFEF98DE96D}" destId="{580806CE-6105-4E86-B560-5BFEBDA2133E}" srcOrd="0" destOrd="0" presId="urn:microsoft.com/office/officeart/2005/8/layout/orgChart1"/>
    <dgm:cxn modelId="{85AF78D1-36C0-4A4C-B7EE-723839FA04EF}" type="presParOf" srcId="{580806CE-6105-4E86-B560-5BFEBDA2133E}" destId="{1B3BBDF2-8EE5-4FC5-B983-120D05907164}" srcOrd="0" destOrd="0" presId="urn:microsoft.com/office/officeart/2005/8/layout/orgChart1"/>
    <dgm:cxn modelId="{36A031B4-E608-4E96-A012-3EE3D2EC8B84}" type="presParOf" srcId="{580806CE-6105-4E86-B560-5BFEBDA2133E}" destId="{A05254E3-736A-48F3-ABB6-15B9F05523EE}" srcOrd="1" destOrd="0" presId="urn:microsoft.com/office/officeart/2005/8/layout/orgChart1"/>
    <dgm:cxn modelId="{8B98B357-11F7-46CC-89AF-8794FFF209C1}" type="presParOf" srcId="{6CBC7DD3-A660-4AEC-B0DF-0DFEF98DE96D}" destId="{C0928E27-5C6E-479D-8E71-8BEC262ABAF1}" srcOrd="1" destOrd="0" presId="urn:microsoft.com/office/officeart/2005/8/layout/orgChart1"/>
    <dgm:cxn modelId="{A51C0EE4-7EAE-4D12-BEF5-15E78A95F602}" type="presParOf" srcId="{6CBC7DD3-A660-4AEC-B0DF-0DFEF98DE96D}" destId="{94BDD336-E1DB-417E-93B9-C98452492DE0}" srcOrd="2" destOrd="0" presId="urn:microsoft.com/office/officeart/2005/8/layout/orgChart1"/>
    <dgm:cxn modelId="{21E5FB15-4CB7-4AC4-8D41-F881A17525A8}" type="presParOf" srcId="{5D001967-8F9E-4CC0-B7EC-D074D44BBAA4}" destId="{0EB376F1-A3AD-4BDD-99B2-7359EFB0C0C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B534F531-4113-42F0-A021-29EE4039E5BE}" type="datetimeFigureOut">
              <a:rPr lang="en-US" smtClean="0"/>
              <a:t>10/31/2017</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87CDCE3-1134-44A2-A897-9442DEE59D18}" type="slidenum">
              <a:rPr lang="en-US" smtClean="0"/>
              <a:t>‹#›</a:t>
            </a:fld>
            <a:endParaRPr lang="en-US" dirty="0"/>
          </a:p>
        </p:txBody>
      </p:sp>
    </p:spTree>
    <p:extLst>
      <p:ext uri="{BB962C8B-B14F-4D97-AF65-F5344CB8AC3E}">
        <p14:creationId xmlns:p14="http://schemas.microsoft.com/office/powerpoint/2010/main" val="3896647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470CA3F-FE05-4B48-9E65-464BACF45AEE}" type="datetimeFigureOut">
              <a:rPr lang="en-US" smtClean="0"/>
              <a:t>10/31/2017</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E82494E-DC62-4527-8729-3D16D8B6F66C}" type="slidenum">
              <a:rPr lang="en-US" smtClean="0"/>
              <a:t>‹#›</a:t>
            </a:fld>
            <a:endParaRPr lang="en-US" dirty="0"/>
          </a:p>
        </p:txBody>
      </p:sp>
    </p:spTree>
    <p:extLst>
      <p:ext uri="{BB962C8B-B14F-4D97-AF65-F5344CB8AC3E}">
        <p14:creationId xmlns:p14="http://schemas.microsoft.com/office/powerpoint/2010/main" val="54973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2494E-DC62-4527-8729-3D16D8B6F66C}" type="slidenum">
              <a:rPr lang="en-US" smtClean="0"/>
              <a:t>1</a:t>
            </a:fld>
            <a:endParaRPr lang="en-US" dirty="0"/>
          </a:p>
        </p:txBody>
      </p:sp>
    </p:spTree>
    <p:extLst>
      <p:ext uri="{BB962C8B-B14F-4D97-AF65-F5344CB8AC3E}">
        <p14:creationId xmlns:p14="http://schemas.microsoft.com/office/powerpoint/2010/main" val="215407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2494E-DC62-4527-8729-3D16D8B6F66C}" type="slidenum">
              <a:rPr lang="en-US" smtClean="0"/>
              <a:t>8</a:t>
            </a:fld>
            <a:endParaRPr lang="en-US" dirty="0"/>
          </a:p>
        </p:txBody>
      </p:sp>
    </p:spTree>
    <p:extLst>
      <p:ext uri="{BB962C8B-B14F-4D97-AF65-F5344CB8AC3E}">
        <p14:creationId xmlns:p14="http://schemas.microsoft.com/office/powerpoint/2010/main" val="215082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2494E-DC62-4527-8729-3D16D8B6F66C}" type="slidenum">
              <a:rPr lang="en-US" smtClean="0"/>
              <a:t>12</a:t>
            </a:fld>
            <a:endParaRPr lang="en-US" dirty="0"/>
          </a:p>
        </p:txBody>
      </p:sp>
    </p:spTree>
    <p:extLst>
      <p:ext uri="{BB962C8B-B14F-4D97-AF65-F5344CB8AC3E}">
        <p14:creationId xmlns:p14="http://schemas.microsoft.com/office/powerpoint/2010/main" val="1935965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2494E-DC62-4527-8729-3D16D8B6F66C}" type="slidenum">
              <a:rPr lang="en-US" smtClean="0"/>
              <a:t>25</a:t>
            </a:fld>
            <a:endParaRPr lang="en-US" dirty="0"/>
          </a:p>
        </p:txBody>
      </p:sp>
    </p:spTree>
    <p:extLst>
      <p:ext uri="{BB962C8B-B14F-4D97-AF65-F5344CB8AC3E}">
        <p14:creationId xmlns:p14="http://schemas.microsoft.com/office/powerpoint/2010/main" val="384206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2494E-DC62-4527-8729-3D16D8B6F66C}" type="slidenum">
              <a:rPr lang="en-US" smtClean="0"/>
              <a:t>33</a:t>
            </a:fld>
            <a:endParaRPr lang="en-US" dirty="0"/>
          </a:p>
        </p:txBody>
      </p:sp>
    </p:spTree>
    <p:extLst>
      <p:ext uri="{BB962C8B-B14F-4D97-AF65-F5344CB8AC3E}">
        <p14:creationId xmlns:p14="http://schemas.microsoft.com/office/powerpoint/2010/main" val="355423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2494E-DC62-4527-8729-3D16D8B6F66C}" type="slidenum">
              <a:rPr lang="en-US" smtClean="0"/>
              <a:t>34</a:t>
            </a:fld>
            <a:endParaRPr lang="en-US" dirty="0"/>
          </a:p>
        </p:txBody>
      </p:sp>
    </p:spTree>
    <p:extLst>
      <p:ext uri="{BB962C8B-B14F-4D97-AF65-F5344CB8AC3E}">
        <p14:creationId xmlns:p14="http://schemas.microsoft.com/office/powerpoint/2010/main" val="145286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Catastrophic Aviation Incident TTX</a:t>
            </a:r>
          </a:p>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A9683DF-9E99-4EC5-99DA-B0F2580A6662}" type="slidenum">
              <a:rPr lang="en-US" altLang="en-US" smtClean="0"/>
              <a:pPr>
                <a:defRPr/>
              </a:pPr>
              <a:t>37</a:t>
            </a:fld>
            <a:endParaRPr lang="en-US" altLang="en-US" dirty="0"/>
          </a:p>
        </p:txBody>
      </p:sp>
    </p:spTree>
    <p:extLst>
      <p:ext uri="{BB962C8B-B14F-4D97-AF65-F5344CB8AC3E}">
        <p14:creationId xmlns:p14="http://schemas.microsoft.com/office/powerpoint/2010/main" val="220289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8388"/>
            <a:ext cx="4038600" cy="46466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8388"/>
            <a:ext cx="4038600" cy="46466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F62BC44A-FAE3-416F-A6F2-5BE20C8C0A52}" type="datetime1">
              <a:rPr lang="en-US" smtClean="0">
                <a:solidFill>
                  <a:srgbClr val="000000"/>
                </a:solidFill>
              </a:rPr>
              <a:t>10/31/2017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9"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836172243"/>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BBCAD903-1473-44E7-A411-85C8653288F4}" type="datetime1">
              <a:rPr lang="en-US" smtClean="0">
                <a:solidFill>
                  <a:srgbClr val="000000"/>
                </a:solidFill>
              </a:rPr>
              <a:t>10/31/2017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9"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15748457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C9C89703-630F-4AD6-924E-C39CFEC5356C}" type="datetime1">
              <a:rPr lang="en-US" smtClean="0">
                <a:solidFill>
                  <a:srgbClr val="000000"/>
                </a:solidFill>
              </a:rPr>
              <a:t>10/31/2017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64750244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95C767E-CB9A-4564-8B9D-ED9780E03BA7}" type="datetime1">
              <a:rPr lang="en-US" smtClean="0">
                <a:solidFill>
                  <a:srgbClr val="000000"/>
                </a:solidFill>
              </a:rPr>
              <a:t>10/31/2017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36553599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2"/>
            <a:ext cx="8229600" cy="639763"/>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8388"/>
            <a:ext cx="8229600"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EA50D55-F7A6-40E8-95FD-31E83F992D58}" type="datetime1">
              <a:rPr lang="en-US" smtClean="0">
                <a:solidFill>
                  <a:srgbClr val="000000"/>
                </a:solidFill>
              </a:rPr>
              <a:t>10/31/2017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50409278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with Pre-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5912" y="533400"/>
            <a:ext cx="8485632" cy="637031"/>
          </a:xfrm>
          <a:prstGeom prst="rect">
            <a:avLst/>
          </a:prstGeom>
        </p:spPr>
        <p:txBody>
          <a:bodyPr/>
          <a:lstStyle/>
          <a:p>
            <a:r>
              <a:rPr lang="en-US" dirty="0" smtClean="0"/>
              <a:t>Click to Add Heading Text </a:t>
            </a:r>
            <a:endParaRPr lang="en-US" dirty="0"/>
          </a:p>
        </p:txBody>
      </p:sp>
      <p:sp>
        <p:nvSpPr>
          <p:cNvPr id="3" name="Content Placeholder 2"/>
          <p:cNvSpPr>
            <a:spLocks noGrp="1"/>
          </p:cNvSpPr>
          <p:nvPr>
            <p:ph idx="1" hasCustomPrompt="1"/>
          </p:nvPr>
        </p:nvSpPr>
        <p:spPr>
          <a:xfrm>
            <a:off x="530352" y="1371600"/>
            <a:ext cx="8229600" cy="4525963"/>
          </a:xfrm>
          <a:prstGeom prst="rect">
            <a:avLst/>
          </a:prstGeom>
        </p:spPr>
        <p:txBody>
          <a:bodyPr/>
          <a:lstStyle>
            <a:lvl1pPr>
              <a:defRPr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167965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egula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 y="1"/>
            <a:ext cx="8502226" cy="1203766"/>
          </a:xfrm>
          <a:prstGeom prst="rect">
            <a:avLst/>
          </a:prstGeom>
        </p:spPr>
        <p:txBody>
          <a:bodyPr anchor="ctr"/>
          <a:lstStyle>
            <a:lvl1pPr>
              <a:defRPr>
                <a:latin typeface="Times New Roman" panose="02020603050405020304" pitchFamily="18" charset="0"/>
                <a:cs typeface="Times New Roman" panose="02020603050405020304" pitchFamily="18" charset="0"/>
              </a:defRPr>
            </a:lvl1pPr>
          </a:lstStyle>
          <a:p>
            <a:r>
              <a:rPr lang="en-US" dirty="0" smtClean="0"/>
              <a:t>Click to edit title</a:t>
            </a:r>
            <a:endParaRPr lang="en-US" dirty="0"/>
          </a:p>
        </p:txBody>
      </p:sp>
      <p:sp>
        <p:nvSpPr>
          <p:cNvPr id="8" name="Content Placeholder 2"/>
          <p:cNvSpPr>
            <a:spLocks noGrp="1"/>
          </p:cNvSpPr>
          <p:nvPr>
            <p:ph idx="12" hasCustomPrompt="1"/>
          </p:nvPr>
        </p:nvSpPr>
        <p:spPr>
          <a:xfrm>
            <a:off x="320039" y="1458410"/>
            <a:ext cx="8502227" cy="4383590"/>
          </a:xfrm>
          <a:prstGeom prst="rect">
            <a:avLst/>
          </a:prstGeom>
        </p:spPr>
        <p:txBody>
          <a:bodyPr>
            <a:normAutofit/>
          </a:bodyPr>
          <a:lstStyle>
            <a:lvl1pPr marL="342900" indent="-342900">
              <a:spcBef>
                <a:spcPts val="1200"/>
              </a:spcBef>
              <a:buFont typeface="Wingdings" pitchFamily="2" charset="2"/>
              <a:buChar char="§"/>
              <a:defRPr sz="2200">
                <a:solidFill>
                  <a:srgbClr val="333333"/>
                </a:solidFill>
              </a:defRPr>
            </a:lvl1pPr>
            <a:lvl2pPr marL="514350" indent="-285750">
              <a:spcBef>
                <a:spcPts val="600"/>
              </a:spcBef>
              <a:buFont typeface="Calibri" panose="020F0502020204030204" pitchFamily="34" charset="0"/>
              <a:buChar char="─"/>
              <a:defRPr sz="2000">
                <a:solidFill>
                  <a:srgbClr val="333333"/>
                </a:solidFill>
              </a:defRPr>
            </a:lvl2pPr>
            <a:lvl3pPr>
              <a:spcBef>
                <a:spcPts val="600"/>
              </a:spcBef>
              <a:defRPr sz="1800">
                <a:solidFill>
                  <a:srgbClr val="333333"/>
                </a:solidFill>
              </a:defRPr>
            </a:lvl3pPr>
            <a:lvl4pPr>
              <a:spcBef>
                <a:spcPts val="600"/>
              </a:spcBef>
              <a:defRPr sz="1600">
                <a:solidFill>
                  <a:srgbClr val="333333"/>
                </a:solidFill>
              </a:defRPr>
            </a:lvl4pPr>
            <a:lvl5pPr>
              <a:spcBef>
                <a:spcPts val="600"/>
              </a:spcBef>
              <a:defRPr sz="1600">
                <a:solidFill>
                  <a:srgbClr val="333333"/>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1045132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Box 2"/>
          <p:cNvSpPr txBox="1">
            <a:spLocks noChangeArrowheads="1"/>
          </p:cNvSpPr>
          <p:nvPr userDrawn="1"/>
        </p:nvSpPr>
        <p:spPr bwMode="auto">
          <a:xfrm>
            <a:off x="0" y="3355974"/>
            <a:ext cx="9144000" cy="3502025"/>
          </a:xfrm>
          <a:prstGeom prst="rect">
            <a:avLst/>
          </a:prstGeom>
          <a:solidFill>
            <a:srgbClr val="003366"/>
          </a:solidFill>
          <a:ln w="9525">
            <a:noFill/>
            <a:miter lim="800000"/>
            <a:headEnd/>
            <a:tailEnd/>
          </a:ln>
        </p:spPr>
        <p:txBody>
          <a:bodyPr/>
          <a:lstStyle/>
          <a:p>
            <a:pPr eaLnBrk="0" hangingPunct="0">
              <a:spcBef>
                <a:spcPct val="50000"/>
              </a:spcBef>
            </a:pPr>
            <a:endParaRPr lang="en-US" dirty="0">
              <a:solidFill>
                <a:prstClr val="white"/>
              </a:solidFill>
              <a:latin typeface="Times New Roman"/>
            </a:endParaRPr>
          </a:p>
        </p:txBody>
      </p:sp>
      <p:pic>
        <p:nvPicPr>
          <p:cNvPr id="4" name="Picture 3" descr="TR000791_RGB"/>
          <p:cNvPicPr>
            <a:picLocks noChangeAspect="1" noChangeArrowheads="1"/>
          </p:cNvPicPr>
          <p:nvPr userDrawn="1"/>
        </p:nvPicPr>
        <p:blipFill>
          <a:blip r:embed="rId2" cstate="print"/>
          <a:srcRect/>
          <a:stretch>
            <a:fillRect/>
          </a:stretch>
        </p:blipFill>
        <p:spPr bwMode="auto">
          <a:xfrm>
            <a:off x="0" y="-12700"/>
            <a:ext cx="9144000" cy="3368675"/>
          </a:xfrm>
          <a:prstGeom prst="rect">
            <a:avLst/>
          </a:prstGeom>
          <a:noFill/>
          <a:ln w="9525">
            <a:noFill/>
            <a:miter lim="800000"/>
            <a:headEnd/>
            <a:tailEnd/>
          </a:ln>
        </p:spPr>
      </p:pic>
      <p:sp>
        <p:nvSpPr>
          <p:cNvPr id="7" name="Text Placeholder 6"/>
          <p:cNvSpPr>
            <a:spLocks noGrp="1"/>
          </p:cNvSpPr>
          <p:nvPr>
            <p:ph type="body" sz="quarter" idx="11" hasCustomPrompt="1"/>
          </p:nvPr>
        </p:nvSpPr>
        <p:spPr>
          <a:xfrm>
            <a:off x="301752" y="4800600"/>
            <a:ext cx="8156575" cy="462290"/>
          </a:xfrm>
          <a:prstGeom prst="rect">
            <a:avLst/>
          </a:prstGeom>
        </p:spPr>
        <p:txBody>
          <a:bodyPr/>
          <a:lstStyle>
            <a:lvl1pPr marL="0" indent="0">
              <a:buNone/>
              <a:defRPr sz="2500"/>
            </a:lvl1pPr>
          </a:lstStyle>
          <a:p>
            <a:pPr lvl="0"/>
            <a:r>
              <a:rPr lang="en-US" dirty="0" smtClean="0"/>
              <a:t>Sub-title</a:t>
            </a:r>
          </a:p>
        </p:txBody>
      </p:sp>
      <p:sp>
        <p:nvSpPr>
          <p:cNvPr id="8" name="Title 7"/>
          <p:cNvSpPr>
            <a:spLocks noGrp="1"/>
          </p:cNvSpPr>
          <p:nvPr>
            <p:ph type="title"/>
          </p:nvPr>
        </p:nvSpPr>
        <p:spPr>
          <a:xfrm>
            <a:off x="301752" y="3511296"/>
            <a:ext cx="7886700" cy="1325563"/>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pic>
        <p:nvPicPr>
          <p:cNvPr id="9" name="Picture 4" descr="DHS_fema_SR"/>
          <p:cNvPicPr>
            <a:picLocks noChangeAspect="1" noChangeArrowheads="1"/>
          </p:cNvPicPr>
          <p:nvPr userDrawn="1"/>
        </p:nvPicPr>
        <p:blipFill rotWithShape="1">
          <a:blip r:embed="rId3" cstate="print"/>
          <a:srcRect l="4467" t="17489" b="17270"/>
          <a:stretch/>
        </p:blipFill>
        <p:spPr bwMode="auto">
          <a:xfrm>
            <a:off x="63061" y="5990898"/>
            <a:ext cx="2445947" cy="806026"/>
          </a:xfrm>
          <a:prstGeom prst="rect">
            <a:avLst/>
          </a:prstGeom>
          <a:noFill/>
          <a:ln w="9525">
            <a:noFill/>
            <a:miter lim="800000"/>
            <a:headEnd/>
            <a:tailEnd/>
          </a:ln>
        </p:spPr>
      </p:pic>
    </p:spTree>
    <p:extLst>
      <p:ext uri="{BB962C8B-B14F-4D97-AF65-F5344CB8AC3E}">
        <p14:creationId xmlns:p14="http://schemas.microsoft.com/office/powerpoint/2010/main" val="7960139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76401"/>
            <a:ext cx="8229600" cy="2362200"/>
          </a:xfrm>
          <a:prstGeom prst="rect">
            <a:avLst/>
          </a:prstGeom>
        </p:spPr>
        <p:txBody>
          <a:bodyPr/>
          <a:lstStyle>
            <a:lvl1pPr>
              <a:buClrTx/>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1"/>
          </p:nvPr>
        </p:nvSpPr>
        <p:spPr>
          <a:xfrm>
            <a:off x="457200" y="990601"/>
            <a:ext cx="8229600" cy="609600"/>
          </a:xfrm>
          <a:prstGeom prst="rect">
            <a:avLst/>
          </a:prstGeom>
          <a:solidFill>
            <a:srgbClr val="003366"/>
          </a:solidFill>
        </p:spPr>
        <p:txBody>
          <a:bodyPr anchor="ctr"/>
          <a:lstStyle>
            <a:lvl1pPr marL="0" indent="0" algn="ctr">
              <a:buClrTx/>
              <a:buNone/>
              <a:defRPr sz="2000">
                <a:solidFill>
                  <a:schemeClr val="tx1"/>
                </a:solidFill>
              </a:defRPr>
            </a:lvl1pPr>
            <a:lvl2pPr marL="571500" indent="-223838">
              <a:buClrTx/>
              <a:buFont typeface="Courier New" pitchFamily="49" charset="0"/>
              <a:buChar char="­"/>
              <a:defRPr sz="2200">
                <a:solidFill>
                  <a:srgbClr val="333333"/>
                </a:solidFill>
              </a:defRPr>
            </a:lvl2pPr>
            <a:lvl3pPr marL="909638" indent="-222250">
              <a:buClrTx/>
              <a:buFont typeface="Arial" pitchFamily="34" charset="0"/>
              <a:buChar char="•"/>
              <a:defRPr sz="2200">
                <a:solidFill>
                  <a:srgbClr val="333333"/>
                </a:solidFill>
              </a:defRPr>
            </a:lvl3pPr>
            <a:lvl4pPr marL="1258888" indent="-231775">
              <a:buClrTx/>
              <a:buFont typeface="Courier New" pitchFamily="49" charset="0"/>
              <a:buChar char="o"/>
              <a:defRPr sz="2000">
                <a:solidFill>
                  <a:srgbClr val="333333"/>
                </a:solidFill>
              </a:defRPr>
            </a:lvl4pPr>
            <a:lvl5pPr>
              <a:buClrTx/>
              <a:defRPr sz="2000">
                <a:solidFill>
                  <a:srgbClr val="333333"/>
                </a:solidFill>
              </a:defRPr>
            </a:lvl5pPr>
          </a:lstStyle>
          <a:p>
            <a:pPr lvl="0"/>
            <a:r>
              <a:rPr lang="en-US" dirty="0" smtClean="0"/>
              <a:t>Click to edit Master text styles</a:t>
            </a:r>
          </a:p>
        </p:txBody>
      </p:sp>
      <p:sp>
        <p:nvSpPr>
          <p:cNvPr id="5" name="Content Placeholder 2"/>
          <p:cNvSpPr>
            <a:spLocks noGrp="1"/>
          </p:cNvSpPr>
          <p:nvPr>
            <p:ph idx="12"/>
          </p:nvPr>
        </p:nvSpPr>
        <p:spPr>
          <a:xfrm>
            <a:off x="457200" y="4114801"/>
            <a:ext cx="8229600" cy="2362200"/>
          </a:xfrm>
          <a:prstGeom prst="rect">
            <a:avLst/>
          </a:prstGeom>
        </p:spPr>
        <p:txBody>
          <a:bodyPr/>
          <a:lstStyle>
            <a:lvl1pPr>
              <a:buClrTx/>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431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676400"/>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6" name="Content Placeholder 2"/>
          <p:cNvSpPr>
            <a:spLocks noGrp="1"/>
          </p:cNvSpPr>
          <p:nvPr>
            <p:ph idx="10"/>
          </p:nvPr>
        </p:nvSpPr>
        <p:spPr>
          <a:xfrm>
            <a:off x="457200" y="2438399"/>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7" name="Content Placeholder 2"/>
          <p:cNvSpPr>
            <a:spLocks noGrp="1"/>
          </p:cNvSpPr>
          <p:nvPr>
            <p:ph idx="11"/>
          </p:nvPr>
        </p:nvSpPr>
        <p:spPr>
          <a:xfrm>
            <a:off x="457200" y="3200398"/>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8" name="Content Placeholder 2"/>
          <p:cNvSpPr>
            <a:spLocks noGrp="1"/>
          </p:cNvSpPr>
          <p:nvPr>
            <p:ph idx="12"/>
          </p:nvPr>
        </p:nvSpPr>
        <p:spPr>
          <a:xfrm>
            <a:off x="457200" y="3962397"/>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0" name="Content Placeholder 2"/>
          <p:cNvSpPr>
            <a:spLocks noGrp="1"/>
          </p:cNvSpPr>
          <p:nvPr>
            <p:ph idx="13"/>
          </p:nvPr>
        </p:nvSpPr>
        <p:spPr>
          <a:xfrm>
            <a:off x="4578927" y="1676400"/>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1" name="Content Placeholder 2"/>
          <p:cNvSpPr>
            <a:spLocks noGrp="1"/>
          </p:cNvSpPr>
          <p:nvPr>
            <p:ph idx="14"/>
          </p:nvPr>
        </p:nvSpPr>
        <p:spPr>
          <a:xfrm>
            <a:off x="4578927" y="2438399"/>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2" name="Content Placeholder 2"/>
          <p:cNvSpPr>
            <a:spLocks noGrp="1"/>
          </p:cNvSpPr>
          <p:nvPr>
            <p:ph idx="15"/>
          </p:nvPr>
        </p:nvSpPr>
        <p:spPr>
          <a:xfrm>
            <a:off x="4578927" y="3200398"/>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3" name="Content Placeholder 2"/>
          <p:cNvSpPr>
            <a:spLocks noGrp="1"/>
          </p:cNvSpPr>
          <p:nvPr>
            <p:ph idx="16"/>
          </p:nvPr>
        </p:nvSpPr>
        <p:spPr>
          <a:xfrm>
            <a:off x="4578927" y="3962397"/>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4" name="Content Placeholder 2"/>
          <p:cNvSpPr>
            <a:spLocks noGrp="1"/>
          </p:cNvSpPr>
          <p:nvPr>
            <p:ph idx="17"/>
          </p:nvPr>
        </p:nvSpPr>
        <p:spPr>
          <a:xfrm>
            <a:off x="457200" y="5181600"/>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5" name="Content Placeholder 2"/>
          <p:cNvSpPr>
            <a:spLocks noGrp="1"/>
          </p:cNvSpPr>
          <p:nvPr>
            <p:ph idx="18"/>
          </p:nvPr>
        </p:nvSpPr>
        <p:spPr>
          <a:xfrm>
            <a:off x="457200" y="990601"/>
            <a:ext cx="8229600" cy="609600"/>
          </a:xfrm>
          <a:prstGeom prst="rect">
            <a:avLst/>
          </a:prstGeom>
          <a:solidFill>
            <a:srgbClr val="003366"/>
          </a:solidFill>
        </p:spPr>
        <p:txBody>
          <a:bodyPr anchor="ctr"/>
          <a:lstStyle>
            <a:lvl1pPr marL="0" indent="0" algn="ctr">
              <a:buClrTx/>
              <a:buNone/>
              <a:defRPr sz="2000">
                <a:solidFill>
                  <a:schemeClr val="tx1"/>
                </a:solidFill>
              </a:defRPr>
            </a:lvl1pPr>
            <a:lvl2pPr marL="571500" indent="-223838">
              <a:buClrTx/>
              <a:buFont typeface="Courier New" pitchFamily="49" charset="0"/>
              <a:buChar char="­"/>
              <a:defRPr sz="2200">
                <a:solidFill>
                  <a:srgbClr val="333333"/>
                </a:solidFill>
              </a:defRPr>
            </a:lvl2pPr>
            <a:lvl3pPr marL="909638" indent="-222250">
              <a:buClrTx/>
              <a:buFont typeface="Arial" pitchFamily="34" charset="0"/>
              <a:buChar char="•"/>
              <a:defRPr sz="2200">
                <a:solidFill>
                  <a:srgbClr val="333333"/>
                </a:solidFill>
              </a:defRPr>
            </a:lvl3pPr>
            <a:lvl4pPr marL="1258888" indent="-231775">
              <a:buClrTx/>
              <a:buFont typeface="Courier New" pitchFamily="49" charset="0"/>
              <a:buChar char="o"/>
              <a:defRPr sz="2000">
                <a:solidFill>
                  <a:srgbClr val="333333"/>
                </a:solidFill>
              </a:defRPr>
            </a:lvl4pPr>
            <a:lvl5pPr>
              <a:buClrTx/>
              <a:defRPr sz="2000">
                <a:solidFill>
                  <a:srgbClr val="333333"/>
                </a:solidFill>
              </a:defRPr>
            </a:lvl5pPr>
          </a:lstStyle>
          <a:p>
            <a:pPr lvl="0"/>
            <a:r>
              <a:rPr lang="en-US" dirty="0" smtClean="0"/>
              <a:t>Click to edit Master text styles</a:t>
            </a:r>
          </a:p>
        </p:txBody>
      </p:sp>
    </p:spTree>
    <p:extLst>
      <p:ext uri="{BB962C8B-B14F-4D97-AF65-F5344CB8AC3E}">
        <p14:creationId xmlns:p14="http://schemas.microsoft.com/office/powerpoint/2010/main" val="27752584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990600"/>
            <a:ext cx="8229600" cy="4953000"/>
          </a:xfrm>
          <a:prstGeom prst="rect">
            <a:avLst/>
          </a:prstGeom>
        </p:spPr>
        <p:txBody>
          <a:bodyPr/>
          <a:lstStyle>
            <a:lvl1pPr>
              <a:buClrTx/>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331283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8388"/>
            <a:ext cx="2996119" cy="46466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57216" y="1068388"/>
            <a:ext cx="3229583" cy="46466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
        <p:nvSpPr>
          <p:cNvPr id="8" name="Content Placeholder 7"/>
          <p:cNvSpPr>
            <a:spLocks noGrp="1"/>
          </p:cNvSpPr>
          <p:nvPr>
            <p:ph sz="quarter" idx="12"/>
          </p:nvPr>
        </p:nvSpPr>
        <p:spPr>
          <a:xfrm>
            <a:off x="3998067" y="1078081"/>
            <a:ext cx="914400" cy="4636919"/>
          </a:xfrm>
        </p:spPr>
        <p:txBody>
          <a:bodyPr/>
          <a:lstStyle>
            <a:lvl1pPr marL="0" indent="0">
              <a:buNone/>
              <a:defRPr/>
            </a:lvl1pPr>
            <a:lvl5pPr marL="1459706" indent="0">
              <a:buNone/>
              <a:defRPr/>
            </a:lvl5pPr>
          </a:lstStyle>
          <a:p>
            <a:pPr lvl="0"/>
            <a:endParaRPr lang="en-US" dirty="0" smtClean="0"/>
          </a:p>
        </p:txBody>
      </p:sp>
    </p:spTree>
    <p:extLst>
      <p:ext uri="{BB962C8B-B14F-4D97-AF65-F5344CB8AC3E}">
        <p14:creationId xmlns:p14="http://schemas.microsoft.com/office/powerpoint/2010/main" val="2974960432"/>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990600"/>
            <a:ext cx="8229600" cy="4953000"/>
          </a:xfrm>
          <a:prstGeom prst="rect">
            <a:avLst/>
          </a:prstGeom>
        </p:spPr>
        <p:txBody>
          <a:bodyPr/>
          <a:lstStyle>
            <a:lvl1pPr>
              <a:buClrTx/>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297044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graphicFrame>
        <p:nvGraphicFramePr>
          <p:cNvPr id="2" name="Table 1"/>
          <p:cNvGraphicFramePr>
            <a:graphicFrameLocks noGrp="1"/>
          </p:cNvGraphicFramePr>
          <p:nvPr userDrawn="1">
            <p:extLst/>
          </p:nvPr>
        </p:nvGraphicFramePr>
        <p:xfrm>
          <a:off x="457200" y="990600"/>
          <a:ext cx="8229600" cy="4019550"/>
        </p:xfrm>
        <a:graphic>
          <a:graphicData uri="http://schemas.openxmlformats.org/drawingml/2006/table">
            <a:tbl>
              <a:tblPr firstRow="1" bandRow="1">
                <a:tableStyleId>{5C22544A-7EE6-4342-B048-85BDC9FD1C3A}</a:tableStyleId>
              </a:tblPr>
              <a:tblGrid>
                <a:gridCol w="2743200"/>
                <a:gridCol w="2743200"/>
                <a:gridCol w="2743200"/>
              </a:tblGrid>
              <a:tr h="533400">
                <a:tc>
                  <a:txBody>
                    <a:bodyPr/>
                    <a:lstStyle/>
                    <a:p>
                      <a:endParaRPr lang="en-US" dirty="0"/>
                    </a:p>
                  </a:txBody>
                  <a:tcPr/>
                </a:tc>
                <a:tc>
                  <a:txBody>
                    <a:bodyPr/>
                    <a:lstStyle/>
                    <a:p>
                      <a:endParaRPr lang="en-US" dirty="0"/>
                    </a:p>
                  </a:txBody>
                  <a:tcPr/>
                </a:tc>
                <a:tc>
                  <a:txBody>
                    <a:bodyPr/>
                    <a:lstStyle/>
                    <a:p>
                      <a:endParaRPr lang="en-US" dirty="0"/>
                    </a:p>
                  </a:txBody>
                  <a:tcPr/>
                </a:tc>
              </a:tr>
              <a:tr h="1162050">
                <a:tc>
                  <a:txBody>
                    <a:bodyPr/>
                    <a:lstStyle/>
                    <a:p>
                      <a:endParaRPr lang="en-US" dirty="0"/>
                    </a:p>
                  </a:txBody>
                  <a:tcPr/>
                </a:tc>
                <a:tc>
                  <a:txBody>
                    <a:bodyPr/>
                    <a:lstStyle/>
                    <a:p>
                      <a:endParaRPr lang="en-US" dirty="0"/>
                    </a:p>
                  </a:txBody>
                  <a:tcPr/>
                </a:tc>
                <a:tc>
                  <a:txBody>
                    <a:bodyPr/>
                    <a:lstStyle/>
                    <a:p>
                      <a:endParaRPr lang="en-US" dirty="0"/>
                    </a:p>
                  </a:txBody>
                  <a:tcPr/>
                </a:tc>
              </a:tr>
              <a:tr h="1162050">
                <a:tc>
                  <a:txBody>
                    <a:bodyPr/>
                    <a:lstStyle/>
                    <a:p>
                      <a:endParaRPr lang="en-US" dirty="0"/>
                    </a:p>
                  </a:txBody>
                  <a:tcPr/>
                </a:tc>
                <a:tc>
                  <a:txBody>
                    <a:bodyPr/>
                    <a:lstStyle/>
                    <a:p>
                      <a:endParaRPr lang="en-US" dirty="0"/>
                    </a:p>
                  </a:txBody>
                  <a:tcPr/>
                </a:tc>
                <a:tc>
                  <a:txBody>
                    <a:bodyPr/>
                    <a:lstStyle/>
                    <a:p>
                      <a:endParaRPr lang="en-US" dirty="0"/>
                    </a:p>
                  </a:txBody>
                  <a:tcPr/>
                </a:tc>
              </a:tr>
              <a:tr h="116205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443354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990600"/>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6" name="Content Placeholder 2"/>
          <p:cNvSpPr>
            <a:spLocks noGrp="1"/>
          </p:cNvSpPr>
          <p:nvPr>
            <p:ph idx="10"/>
          </p:nvPr>
        </p:nvSpPr>
        <p:spPr>
          <a:xfrm>
            <a:off x="457200" y="1752599"/>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7" name="Content Placeholder 2"/>
          <p:cNvSpPr>
            <a:spLocks noGrp="1"/>
          </p:cNvSpPr>
          <p:nvPr>
            <p:ph idx="11"/>
          </p:nvPr>
        </p:nvSpPr>
        <p:spPr>
          <a:xfrm>
            <a:off x="457200" y="2514598"/>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8" name="Content Placeholder 2"/>
          <p:cNvSpPr>
            <a:spLocks noGrp="1"/>
          </p:cNvSpPr>
          <p:nvPr>
            <p:ph idx="12"/>
          </p:nvPr>
        </p:nvSpPr>
        <p:spPr>
          <a:xfrm>
            <a:off x="457200" y="3276597"/>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0" name="Content Placeholder 2"/>
          <p:cNvSpPr>
            <a:spLocks noGrp="1"/>
          </p:cNvSpPr>
          <p:nvPr>
            <p:ph idx="13"/>
          </p:nvPr>
        </p:nvSpPr>
        <p:spPr>
          <a:xfrm>
            <a:off x="4578927" y="990600"/>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1" name="Content Placeholder 2"/>
          <p:cNvSpPr>
            <a:spLocks noGrp="1"/>
          </p:cNvSpPr>
          <p:nvPr>
            <p:ph idx="14"/>
          </p:nvPr>
        </p:nvSpPr>
        <p:spPr>
          <a:xfrm>
            <a:off x="4578927" y="1752599"/>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2" name="Content Placeholder 2"/>
          <p:cNvSpPr>
            <a:spLocks noGrp="1"/>
          </p:cNvSpPr>
          <p:nvPr>
            <p:ph idx="15"/>
          </p:nvPr>
        </p:nvSpPr>
        <p:spPr>
          <a:xfrm>
            <a:off x="4578927" y="2514598"/>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3" name="Content Placeholder 2"/>
          <p:cNvSpPr>
            <a:spLocks noGrp="1"/>
          </p:cNvSpPr>
          <p:nvPr>
            <p:ph idx="16"/>
          </p:nvPr>
        </p:nvSpPr>
        <p:spPr>
          <a:xfrm>
            <a:off x="4578927" y="3276597"/>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4" name="Content Placeholder 2"/>
          <p:cNvSpPr>
            <a:spLocks noGrp="1"/>
          </p:cNvSpPr>
          <p:nvPr>
            <p:ph idx="17"/>
          </p:nvPr>
        </p:nvSpPr>
        <p:spPr>
          <a:xfrm>
            <a:off x="457200" y="4495800"/>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Tree>
    <p:extLst>
      <p:ext uri="{BB962C8B-B14F-4D97-AF65-F5344CB8AC3E}">
        <p14:creationId xmlns:p14="http://schemas.microsoft.com/office/powerpoint/2010/main" val="33212104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990600"/>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6" name="Content Placeholder 2"/>
          <p:cNvSpPr>
            <a:spLocks noGrp="1"/>
          </p:cNvSpPr>
          <p:nvPr>
            <p:ph idx="10"/>
          </p:nvPr>
        </p:nvSpPr>
        <p:spPr>
          <a:xfrm>
            <a:off x="457200" y="1752599"/>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7" name="Content Placeholder 2"/>
          <p:cNvSpPr>
            <a:spLocks noGrp="1"/>
          </p:cNvSpPr>
          <p:nvPr>
            <p:ph idx="11"/>
          </p:nvPr>
        </p:nvSpPr>
        <p:spPr>
          <a:xfrm>
            <a:off x="457200" y="2514598"/>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8" name="Content Placeholder 2"/>
          <p:cNvSpPr>
            <a:spLocks noGrp="1"/>
          </p:cNvSpPr>
          <p:nvPr>
            <p:ph idx="12"/>
          </p:nvPr>
        </p:nvSpPr>
        <p:spPr>
          <a:xfrm>
            <a:off x="457200" y="3276597"/>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9" name="Content Placeholder 2"/>
          <p:cNvSpPr>
            <a:spLocks noGrp="1"/>
          </p:cNvSpPr>
          <p:nvPr>
            <p:ph idx="13"/>
          </p:nvPr>
        </p:nvSpPr>
        <p:spPr>
          <a:xfrm>
            <a:off x="457200" y="4056604"/>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Tree>
    <p:extLst>
      <p:ext uri="{BB962C8B-B14F-4D97-AF65-F5344CB8AC3E}">
        <p14:creationId xmlns:p14="http://schemas.microsoft.com/office/powerpoint/2010/main" val="40100974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990600"/>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6" name="Content Placeholder 2"/>
          <p:cNvSpPr>
            <a:spLocks noGrp="1"/>
          </p:cNvSpPr>
          <p:nvPr>
            <p:ph idx="10"/>
          </p:nvPr>
        </p:nvSpPr>
        <p:spPr>
          <a:xfrm>
            <a:off x="457200" y="1752599"/>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7" name="Content Placeholder 2"/>
          <p:cNvSpPr>
            <a:spLocks noGrp="1"/>
          </p:cNvSpPr>
          <p:nvPr>
            <p:ph idx="11"/>
          </p:nvPr>
        </p:nvSpPr>
        <p:spPr>
          <a:xfrm>
            <a:off x="457200" y="2514598"/>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8" name="Content Placeholder 2"/>
          <p:cNvSpPr>
            <a:spLocks noGrp="1"/>
          </p:cNvSpPr>
          <p:nvPr>
            <p:ph idx="12"/>
          </p:nvPr>
        </p:nvSpPr>
        <p:spPr>
          <a:xfrm>
            <a:off x="457200" y="3276597"/>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9" name="Content Placeholder 2"/>
          <p:cNvSpPr>
            <a:spLocks noGrp="1"/>
          </p:cNvSpPr>
          <p:nvPr>
            <p:ph idx="13"/>
          </p:nvPr>
        </p:nvSpPr>
        <p:spPr>
          <a:xfrm>
            <a:off x="457200" y="4056604"/>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0" name="Content Placeholder 2"/>
          <p:cNvSpPr>
            <a:spLocks noGrp="1"/>
          </p:cNvSpPr>
          <p:nvPr>
            <p:ph idx="14"/>
          </p:nvPr>
        </p:nvSpPr>
        <p:spPr>
          <a:xfrm>
            <a:off x="453044" y="4836611"/>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Tree>
    <p:extLst>
      <p:ext uri="{BB962C8B-B14F-4D97-AF65-F5344CB8AC3E}">
        <p14:creationId xmlns:p14="http://schemas.microsoft.com/office/powerpoint/2010/main" val="311094835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990600"/>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6" name="Content Placeholder 2"/>
          <p:cNvSpPr>
            <a:spLocks noGrp="1"/>
          </p:cNvSpPr>
          <p:nvPr>
            <p:ph idx="10"/>
          </p:nvPr>
        </p:nvSpPr>
        <p:spPr>
          <a:xfrm>
            <a:off x="457200" y="1752599"/>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7" name="Content Placeholder 2"/>
          <p:cNvSpPr>
            <a:spLocks noGrp="1"/>
          </p:cNvSpPr>
          <p:nvPr>
            <p:ph idx="11"/>
          </p:nvPr>
        </p:nvSpPr>
        <p:spPr>
          <a:xfrm>
            <a:off x="457200" y="2514598"/>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8" name="Content Placeholder 2"/>
          <p:cNvSpPr>
            <a:spLocks noGrp="1"/>
          </p:cNvSpPr>
          <p:nvPr>
            <p:ph idx="12"/>
          </p:nvPr>
        </p:nvSpPr>
        <p:spPr>
          <a:xfrm>
            <a:off x="457200" y="3276597"/>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9" name="Content Placeholder 2"/>
          <p:cNvSpPr>
            <a:spLocks noGrp="1"/>
          </p:cNvSpPr>
          <p:nvPr>
            <p:ph idx="13"/>
          </p:nvPr>
        </p:nvSpPr>
        <p:spPr>
          <a:xfrm>
            <a:off x="457200" y="4056604"/>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0" name="Content Placeholder 2"/>
          <p:cNvSpPr>
            <a:spLocks noGrp="1"/>
          </p:cNvSpPr>
          <p:nvPr>
            <p:ph idx="14"/>
          </p:nvPr>
        </p:nvSpPr>
        <p:spPr>
          <a:xfrm>
            <a:off x="453044" y="4836611"/>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1" name="Content Placeholder 2"/>
          <p:cNvSpPr>
            <a:spLocks noGrp="1"/>
          </p:cNvSpPr>
          <p:nvPr>
            <p:ph idx="15"/>
          </p:nvPr>
        </p:nvSpPr>
        <p:spPr>
          <a:xfrm>
            <a:off x="457055" y="5598610"/>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Tree>
    <p:extLst>
      <p:ext uri="{BB962C8B-B14F-4D97-AF65-F5344CB8AC3E}">
        <p14:creationId xmlns:p14="http://schemas.microsoft.com/office/powerpoint/2010/main" val="30822354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C8B71B0-508D-44D3-A76E-232A9DAB4BAC}" type="datetime1">
              <a:rPr lang="en-US" smtClean="0">
                <a:solidFill>
                  <a:srgbClr val="000000"/>
                </a:solidFill>
              </a:rPr>
              <a:t>10/31/2017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8" name="Slide Number Placeholder 3"/>
          <p:cNvSpPr txBox="1">
            <a:spLocks/>
          </p:cNvSpPr>
          <p:nvPr userDrawn="1"/>
        </p:nvSpPr>
        <p:spPr bwMode="auto">
          <a:xfrm>
            <a:off x="67056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1" i="0" kern="1200" baseline="0">
                <a:solidFill>
                  <a:schemeClr val="tx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502568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597025" indent="-398463">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D4F452B4-1717-481C-8085-490AA279B8CE}" type="datetime1">
              <a:rPr lang="en-US" smtClean="0">
                <a:solidFill>
                  <a:srgbClr val="000000"/>
                </a:solidFill>
              </a:rPr>
              <a:t>10/31/2017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987485995"/>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75BDF0C5-13AC-455F-B069-A4BF09BCAEFF}" type="datetime1">
              <a:rPr lang="en-US" smtClean="0">
                <a:solidFill>
                  <a:srgbClr val="000000"/>
                </a:solidFill>
              </a:rPr>
              <a:t>10/31/2017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27801357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774"/>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199" y="1535113"/>
            <a:ext cx="792252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455613" y="2541825"/>
            <a:ext cx="792411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9"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
        <p:nvSpPr>
          <p:cNvPr id="10" name="Text Placeholder 4"/>
          <p:cNvSpPr>
            <a:spLocks noGrp="1"/>
          </p:cNvSpPr>
          <p:nvPr>
            <p:ph type="body" sz="quarter" idx="12"/>
          </p:nvPr>
        </p:nvSpPr>
        <p:spPr>
          <a:xfrm>
            <a:off x="455612" y="3570288"/>
            <a:ext cx="792411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Tree>
    <p:extLst>
      <p:ext uri="{BB962C8B-B14F-4D97-AF65-F5344CB8AC3E}">
        <p14:creationId xmlns:p14="http://schemas.microsoft.com/office/powerpoint/2010/main" val="2538660913"/>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fld id="{E71CAEC6-BABB-400A-AA76-1B5DA7EB985C}" type="datetime1">
              <a:rPr lang="en-US" smtClean="0">
                <a:solidFill>
                  <a:srgbClr val="000000"/>
                </a:solidFill>
              </a:rPr>
              <a:t>10/31/2017</a:t>
            </a:fld>
            <a:endParaRPr lang="en-US" dirty="0">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626381695"/>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F5CCEE53-2B2E-4C18-B73F-D51E3B474E4D}" type="datetime1">
              <a:rPr lang="en-US" smtClean="0">
                <a:solidFill>
                  <a:srgbClr val="000000"/>
                </a:solidFill>
              </a:rPr>
              <a:t>10/31/2017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94388475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E18939FC-497D-43F3-A3B1-1A03B4C90330}" type="datetime1">
              <a:rPr lang="en-US" smtClean="0">
                <a:solidFill>
                  <a:srgbClr val="000000"/>
                </a:solidFill>
              </a:rPr>
              <a:t>10/31/2017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9"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82299372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7"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2"/>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112550158"/>
      </p:ext>
    </p:extLst>
  </p:cSld>
  <p:clrMap bg1="lt1" tx1="dk1" bg2="lt2" tx2="dk2" accent1="accent1" accent2="accent2" accent3="accent3" accent4="accent4" accent5="accent5" accent6="accent6" hlink="hlink" folHlink="folHlink"/>
  <p:sldLayoutIdLst>
    <p:sldLayoutId id="2147483664" r:id="rId1"/>
    <p:sldLayoutId id="2147483701" r:id="rId2"/>
    <p:sldLayoutId id="2147483661" r:id="rId3"/>
    <p:sldLayoutId id="2147483662" r:id="rId4"/>
    <p:sldLayoutId id="2147483663"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98" r:id="rId14"/>
    <p:sldLayoutId id="2147483699" r:id="rId15"/>
  </p:sldLayoutIdLst>
  <p:transition>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1"/>
          </a:solidFill>
          <a:latin typeface="+mn-lt"/>
          <a:ea typeface="+mj-ea"/>
          <a:cs typeface="+mj-cs"/>
        </a:defRPr>
      </a:lvl1pPr>
      <a:lvl2pPr algn="l" rtl="0" eaLnBrk="0" fontAlgn="base" hangingPunct="0">
        <a:spcBef>
          <a:spcPct val="0"/>
        </a:spcBef>
        <a:spcAft>
          <a:spcPct val="0"/>
        </a:spcAft>
        <a:defRPr sz="2850" b="1">
          <a:solidFill>
            <a:srgbClr val="000066"/>
          </a:solidFill>
          <a:latin typeface="Times New Roman" pitchFamily="18" charset="0"/>
          <a:cs typeface="Arial" charset="0"/>
        </a:defRPr>
      </a:lvl2pPr>
      <a:lvl3pPr algn="l" rtl="0" eaLnBrk="0" fontAlgn="base" hangingPunct="0">
        <a:spcBef>
          <a:spcPct val="0"/>
        </a:spcBef>
        <a:spcAft>
          <a:spcPct val="0"/>
        </a:spcAft>
        <a:defRPr sz="2850" b="1">
          <a:solidFill>
            <a:srgbClr val="000066"/>
          </a:solidFill>
          <a:latin typeface="Times New Roman" pitchFamily="18" charset="0"/>
          <a:cs typeface="Arial" charset="0"/>
        </a:defRPr>
      </a:lvl3pPr>
      <a:lvl4pPr algn="l" rtl="0" eaLnBrk="0" fontAlgn="base" hangingPunct="0">
        <a:spcBef>
          <a:spcPct val="0"/>
        </a:spcBef>
        <a:spcAft>
          <a:spcPct val="0"/>
        </a:spcAft>
        <a:defRPr sz="2850" b="1">
          <a:solidFill>
            <a:srgbClr val="000066"/>
          </a:solidFill>
          <a:latin typeface="Times New Roman" pitchFamily="18" charset="0"/>
          <a:cs typeface="Arial" charset="0"/>
        </a:defRPr>
      </a:lvl4pPr>
      <a:lvl5pPr algn="l" rtl="0" eaLnBrk="0" fontAlgn="base" hangingPunct="0">
        <a:spcBef>
          <a:spcPct val="0"/>
        </a:spcBef>
        <a:spcAft>
          <a:spcPct val="0"/>
        </a:spcAft>
        <a:defRPr sz="2850" b="1">
          <a:solidFill>
            <a:srgbClr val="000066"/>
          </a:solidFill>
          <a:latin typeface="Times New Roman" pitchFamily="18" charset="0"/>
          <a:cs typeface="Arial" charset="0"/>
        </a:defRPr>
      </a:lvl5pPr>
      <a:lvl6pPr marL="342900" algn="l" rtl="0" eaLnBrk="0" fontAlgn="base" hangingPunct="0">
        <a:spcBef>
          <a:spcPct val="0"/>
        </a:spcBef>
        <a:spcAft>
          <a:spcPct val="0"/>
        </a:spcAft>
        <a:defRPr sz="2850" b="1">
          <a:solidFill>
            <a:srgbClr val="000066"/>
          </a:solidFill>
          <a:latin typeface="Times New Roman" pitchFamily="18" charset="0"/>
          <a:cs typeface="Arial" charset="0"/>
        </a:defRPr>
      </a:lvl6pPr>
      <a:lvl7pPr marL="685800" algn="l" rtl="0" eaLnBrk="0" fontAlgn="base" hangingPunct="0">
        <a:spcBef>
          <a:spcPct val="0"/>
        </a:spcBef>
        <a:spcAft>
          <a:spcPct val="0"/>
        </a:spcAft>
        <a:defRPr sz="2850" b="1">
          <a:solidFill>
            <a:srgbClr val="000066"/>
          </a:solidFill>
          <a:latin typeface="Times New Roman" pitchFamily="18" charset="0"/>
          <a:cs typeface="Arial" charset="0"/>
        </a:defRPr>
      </a:lvl7pPr>
      <a:lvl8pPr marL="1028700" algn="l" rtl="0" eaLnBrk="0" fontAlgn="base" hangingPunct="0">
        <a:spcBef>
          <a:spcPct val="0"/>
        </a:spcBef>
        <a:spcAft>
          <a:spcPct val="0"/>
        </a:spcAft>
        <a:defRPr sz="2850" b="1">
          <a:solidFill>
            <a:srgbClr val="000066"/>
          </a:solidFill>
          <a:latin typeface="Times New Roman" pitchFamily="18" charset="0"/>
          <a:cs typeface="Arial" charset="0"/>
        </a:defRPr>
      </a:lvl8pPr>
      <a:lvl9pPr marL="1371600" algn="l" rtl="0" eaLnBrk="0" fontAlgn="base" hangingPunct="0">
        <a:spcBef>
          <a:spcPct val="0"/>
        </a:spcBef>
        <a:spcAft>
          <a:spcPct val="0"/>
        </a:spcAft>
        <a:defRPr sz="2850" b="1">
          <a:solidFill>
            <a:srgbClr val="000066"/>
          </a:solidFill>
          <a:latin typeface="Times New Roman" pitchFamily="18" charset="0"/>
          <a:cs typeface="Arial" charset="0"/>
        </a:defRPr>
      </a:lvl9pPr>
    </p:titleStyle>
    <p:bodyStyle>
      <a:lvl1pPr marL="257175" indent="-257175" algn="l" rtl="0" eaLnBrk="0" fontAlgn="base" hangingPunct="0">
        <a:spcBef>
          <a:spcPct val="20000"/>
        </a:spcBef>
        <a:spcAft>
          <a:spcPct val="0"/>
        </a:spcAft>
        <a:buChar char="•"/>
        <a:tabLst>
          <a:tab pos="301229" algn="l"/>
        </a:tabLst>
        <a:defRPr sz="2000" b="1">
          <a:solidFill>
            <a:schemeClr val="tx1"/>
          </a:solidFill>
          <a:latin typeface="+mn-lt"/>
          <a:ea typeface="+mn-ea"/>
          <a:cs typeface="+mn-cs"/>
        </a:defRPr>
      </a:lvl1pPr>
      <a:lvl2pPr marL="514350" indent="-282575" algn="l" rtl="0" eaLnBrk="0" fontAlgn="base" hangingPunct="0">
        <a:spcBef>
          <a:spcPct val="20000"/>
        </a:spcBef>
        <a:spcAft>
          <a:spcPct val="0"/>
        </a:spcAft>
        <a:buFont typeface="Wingdings" pitchFamily="2" charset="2"/>
        <a:buChar char="§"/>
        <a:tabLst>
          <a:tab pos="682625" algn="l"/>
        </a:tabLst>
        <a:defRPr sz="2100" b="1">
          <a:solidFill>
            <a:schemeClr val="tx1"/>
          </a:solidFill>
          <a:latin typeface="+mn-lt"/>
          <a:cs typeface="+mn-cs"/>
        </a:defRPr>
      </a:lvl2pPr>
      <a:lvl3pPr marL="514350" indent="347663" algn="l" rtl="0" eaLnBrk="0" fontAlgn="base" hangingPunct="0">
        <a:spcBef>
          <a:spcPct val="20000"/>
        </a:spcBef>
        <a:spcAft>
          <a:spcPct val="0"/>
        </a:spcAft>
        <a:buFont typeface="Wingdings" pitchFamily="2" charset="2"/>
        <a:buChar char="§"/>
        <a:tabLst>
          <a:tab pos="301229" algn="l"/>
        </a:tabLst>
        <a:defRPr sz="2100" b="1">
          <a:solidFill>
            <a:schemeClr val="tx1"/>
          </a:solidFill>
          <a:latin typeface="+mn-lt"/>
          <a:cs typeface="+mn-cs"/>
        </a:defRPr>
      </a:lvl3pPr>
      <a:lvl4pPr marL="1198563" indent="-336550" algn="l" rtl="0" eaLnBrk="0" fontAlgn="base" hangingPunct="0">
        <a:spcBef>
          <a:spcPct val="20000"/>
        </a:spcBef>
        <a:spcAft>
          <a:spcPct val="0"/>
        </a:spcAft>
        <a:buFont typeface="Wingdings" pitchFamily="2" charset="2"/>
        <a:buChar char="§"/>
        <a:tabLst>
          <a:tab pos="301229" algn="l"/>
        </a:tabLst>
        <a:defRPr sz="2100" b="1">
          <a:solidFill>
            <a:schemeClr val="tx1"/>
          </a:solidFill>
          <a:latin typeface="+mn-lt"/>
          <a:cs typeface="+mn-cs"/>
        </a:defRPr>
      </a:lvl4pPr>
      <a:lvl5pPr marL="16311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5pPr>
      <a:lvl6pPr marL="19740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6pPr>
      <a:lvl7pPr marL="23169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7pPr>
      <a:lvl8pPr marL="26598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8pPr>
      <a:lvl9pPr marL="30027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1" name="Picture 17" descr="C:\Documents and Settings\mquealy\Desktop\DHS_fema_W.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2040" b="12565"/>
          <a:stretch/>
        </p:blipFill>
        <p:spPr bwMode="auto">
          <a:xfrm>
            <a:off x="0" y="59436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p:cNvSpPr txBox="1">
            <a:spLocks noChangeArrowheads="1"/>
          </p:cNvSpPr>
          <p:nvPr/>
        </p:nvSpPr>
        <p:spPr bwMode="auto">
          <a:xfrm>
            <a:off x="8534400" y="6477000"/>
            <a:ext cx="457200" cy="246063"/>
          </a:xfrm>
          <a:prstGeom prst="rect">
            <a:avLst/>
          </a:prstGeom>
          <a:noFill/>
          <a:ln>
            <a:noFill/>
          </a:ln>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fld id="{14F377C2-68CF-412B-A165-3FA7B5A6DA7A}" type="slidenum">
              <a:rPr lang="en-US" sz="1000" smtClean="0">
                <a:solidFill>
                  <a:srgbClr val="000063"/>
                </a:solidFill>
                <a:latin typeface="Times New Roman" pitchFamily="18" charset="0"/>
              </a:rPr>
              <a:pPr eaLnBrk="0" fontAlgn="base" hangingPunct="0">
                <a:spcBef>
                  <a:spcPct val="0"/>
                </a:spcBef>
                <a:spcAft>
                  <a:spcPct val="0"/>
                </a:spcAft>
                <a:defRPr/>
              </a:pPr>
              <a:t>‹#›</a:t>
            </a:fld>
            <a:endParaRPr lang="en-US" sz="1000" dirty="0" smtClean="0">
              <a:solidFill>
                <a:srgbClr val="000063"/>
              </a:solidFill>
              <a:latin typeface="Times New Roman" pitchFamily="18" charset="0"/>
            </a:endParaRPr>
          </a:p>
        </p:txBody>
      </p:sp>
    </p:spTree>
    <p:extLst>
      <p:ext uri="{BB962C8B-B14F-4D97-AF65-F5344CB8AC3E}">
        <p14:creationId xmlns:p14="http://schemas.microsoft.com/office/powerpoint/2010/main" val="2579198951"/>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iming>
    <p:tnLst>
      <p:par>
        <p:cTn id="1" dur="indefinite" restart="never" nodeType="tmRoot"/>
      </p:par>
    </p:tnLst>
  </p:timing>
  <p:hf hdr="0" ftr="0" dt="0"/>
  <p:txStyles>
    <p:titleStyle>
      <a:lvl1pPr algn="l" rtl="0" fontAlgn="base">
        <a:spcBef>
          <a:spcPct val="0"/>
        </a:spcBef>
        <a:spcAft>
          <a:spcPct val="0"/>
        </a:spcAft>
        <a:defRPr sz="4200" baseline="0">
          <a:solidFill>
            <a:srgbClr val="000080"/>
          </a:solidFill>
          <a:latin typeface="+mj-lt"/>
          <a:ea typeface="+mj-ea"/>
          <a:cs typeface="+mj-cs"/>
        </a:defRPr>
      </a:lvl1pPr>
      <a:lvl2pPr algn="l" rtl="0" fontAlgn="base">
        <a:spcBef>
          <a:spcPct val="0"/>
        </a:spcBef>
        <a:spcAft>
          <a:spcPct val="0"/>
        </a:spcAft>
        <a:defRPr sz="4200">
          <a:solidFill>
            <a:srgbClr val="000063"/>
          </a:solidFill>
          <a:latin typeface="Times New Roman" charset="0"/>
        </a:defRPr>
      </a:lvl2pPr>
      <a:lvl3pPr algn="l" rtl="0" fontAlgn="base">
        <a:spcBef>
          <a:spcPct val="0"/>
        </a:spcBef>
        <a:spcAft>
          <a:spcPct val="0"/>
        </a:spcAft>
        <a:defRPr sz="4200">
          <a:solidFill>
            <a:srgbClr val="000063"/>
          </a:solidFill>
          <a:latin typeface="Times New Roman" charset="0"/>
        </a:defRPr>
      </a:lvl3pPr>
      <a:lvl4pPr algn="l" rtl="0" fontAlgn="base">
        <a:spcBef>
          <a:spcPct val="0"/>
        </a:spcBef>
        <a:spcAft>
          <a:spcPct val="0"/>
        </a:spcAft>
        <a:defRPr sz="4200">
          <a:solidFill>
            <a:srgbClr val="000063"/>
          </a:solidFill>
          <a:latin typeface="Times New Roman" charset="0"/>
        </a:defRPr>
      </a:lvl4pPr>
      <a:lvl5pPr algn="l" rtl="0" fontAlgn="base">
        <a:spcBef>
          <a:spcPct val="0"/>
        </a:spcBef>
        <a:spcAft>
          <a:spcPct val="0"/>
        </a:spcAft>
        <a:defRPr sz="4200">
          <a:solidFill>
            <a:srgbClr val="000063"/>
          </a:solidFill>
          <a:latin typeface="Times New Roman" charset="0"/>
        </a:defRPr>
      </a:lvl5pPr>
      <a:lvl6pPr marL="457200" algn="l" rtl="0" eaLnBrk="1" fontAlgn="base" hangingPunct="1">
        <a:spcBef>
          <a:spcPct val="0"/>
        </a:spcBef>
        <a:spcAft>
          <a:spcPct val="0"/>
        </a:spcAft>
        <a:defRPr sz="4200">
          <a:solidFill>
            <a:srgbClr val="000063"/>
          </a:solidFill>
          <a:latin typeface="Times New Roman" charset="0"/>
        </a:defRPr>
      </a:lvl6pPr>
      <a:lvl7pPr marL="914400" algn="l" rtl="0" eaLnBrk="1" fontAlgn="base" hangingPunct="1">
        <a:spcBef>
          <a:spcPct val="0"/>
        </a:spcBef>
        <a:spcAft>
          <a:spcPct val="0"/>
        </a:spcAft>
        <a:defRPr sz="4200">
          <a:solidFill>
            <a:srgbClr val="000063"/>
          </a:solidFill>
          <a:latin typeface="Times New Roman" charset="0"/>
        </a:defRPr>
      </a:lvl7pPr>
      <a:lvl8pPr marL="1371600" algn="l" rtl="0" eaLnBrk="1" fontAlgn="base" hangingPunct="1">
        <a:spcBef>
          <a:spcPct val="0"/>
        </a:spcBef>
        <a:spcAft>
          <a:spcPct val="0"/>
        </a:spcAft>
        <a:defRPr sz="4200">
          <a:solidFill>
            <a:srgbClr val="000063"/>
          </a:solidFill>
          <a:latin typeface="Times New Roman" charset="0"/>
        </a:defRPr>
      </a:lvl8pPr>
      <a:lvl9pPr marL="1828800" algn="l" rtl="0" eaLnBrk="1" fontAlgn="base" hangingPunct="1">
        <a:spcBef>
          <a:spcPct val="0"/>
        </a:spcBef>
        <a:spcAft>
          <a:spcPct val="0"/>
        </a:spcAft>
        <a:defRPr sz="4200">
          <a:solidFill>
            <a:srgbClr val="000063"/>
          </a:solidFill>
          <a:latin typeface="Times New Roman" charset="0"/>
        </a:defRPr>
      </a:lvl9pPr>
    </p:titleStyle>
    <p:bodyStyle>
      <a:lvl1pPr marL="233363" indent="-233363" algn="l" rtl="0" fontAlgn="base">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fontAlgn="base">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fontAlgn="base">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fontAlgn="base">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fontAlgn="base">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5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 Target="slide5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hyperlink" Target="https://www.fema.gov/national-incident-management-system-alerts" TargetMode="External"/><Relationship Id="rId3" Type="http://schemas.openxmlformats.org/officeDocument/2006/relationships/hyperlink" Target="https://www.fema.gov/resource-management-mutual-aid" TargetMode="External"/><Relationship Id="rId7" Type="http://schemas.openxmlformats.org/officeDocument/2006/relationships/hyperlink" Target="https://training.fema.gov/nims/" TargetMode="External"/><Relationship Id="rId2" Type="http://schemas.openxmlformats.org/officeDocument/2006/relationships/hyperlink" Target="https://www.fema.gov/national-incident-management-system" TargetMode="External"/><Relationship Id="rId1" Type="http://schemas.openxmlformats.org/officeDocument/2006/relationships/slideLayout" Target="../slideLayouts/slideLayout4.xml"/><Relationship Id="rId6" Type="http://schemas.openxmlformats.org/officeDocument/2006/relationships/hyperlink" Target="https://training.fema.gov/emiweb/is/icsresource/" TargetMode="External"/><Relationship Id="rId5" Type="http://schemas.openxmlformats.org/officeDocument/2006/relationships/hyperlink" Target="https://training.fema.gov/rlo/" TargetMode="External"/><Relationship Id="rId4" Type="http://schemas.openxmlformats.org/officeDocument/2006/relationships/hyperlink" Target="https://www.fema.gov/nims-doctrine-supporting-guides-tool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2"/>
            <a:ext cx="8229600" cy="639763"/>
          </a:xfrm>
        </p:spPr>
        <p:txBody>
          <a:bodyPr/>
          <a:lstStyle/>
          <a:p>
            <a:r>
              <a:rPr lang="en-US" sz="3200" dirty="0">
                <a:solidFill>
                  <a:schemeClr val="tx1"/>
                </a:solidFill>
                <a:latin typeface="+mn-lt"/>
              </a:rPr>
              <a:t>FEMA Emergency Management </a:t>
            </a:r>
            <a:r>
              <a:rPr lang="en-US" sz="3200" dirty="0" smtClean="0">
                <a:solidFill>
                  <a:schemeClr val="tx1"/>
                </a:solidFill>
                <a:latin typeface="+mn-lt"/>
              </a:rPr>
              <a:t>Institute</a:t>
            </a:r>
            <a:endParaRPr lang="en-US" dirty="0">
              <a:solidFill>
                <a:schemeClr val="tx1"/>
              </a:solidFill>
              <a:latin typeface="+mn-lt"/>
            </a:endParaRPr>
          </a:p>
        </p:txBody>
      </p:sp>
      <p:sp>
        <p:nvSpPr>
          <p:cNvPr id="3" name="Content Placeholder 2"/>
          <p:cNvSpPr>
            <a:spLocks noGrp="1"/>
          </p:cNvSpPr>
          <p:nvPr>
            <p:ph idx="1"/>
          </p:nvPr>
        </p:nvSpPr>
        <p:spPr>
          <a:xfrm>
            <a:off x="650554" y="1874211"/>
            <a:ext cx="6138210" cy="2753545"/>
          </a:xfrm>
        </p:spPr>
        <p:txBody>
          <a:bodyPr/>
          <a:lstStyle/>
          <a:p>
            <a:pPr marL="0" indent="0" algn="ctr">
              <a:buNone/>
              <a:defRPr/>
            </a:pPr>
            <a:r>
              <a:rPr lang="en-US" sz="3600" dirty="0">
                <a:solidFill>
                  <a:schemeClr val="tx1"/>
                </a:solidFill>
              </a:rPr>
              <a:t>National Incident Management System (NIMS) </a:t>
            </a:r>
            <a:r>
              <a:rPr lang="en-US" sz="3600" dirty="0" smtClean="0">
                <a:solidFill>
                  <a:schemeClr val="tx1"/>
                </a:solidFill>
              </a:rPr>
              <a:t>2017</a:t>
            </a:r>
            <a:endParaRPr lang="en-US" sz="3600" dirty="0">
              <a:solidFill>
                <a:schemeClr val="tx1"/>
              </a:solidFill>
            </a:endParaRPr>
          </a:p>
          <a:p>
            <a:pPr marL="0" indent="0" algn="ctr">
              <a:buNone/>
              <a:defRPr/>
            </a:pPr>
            <a:r>
              <a:rPr lang="en-US" sz="3600" dirty="0" smtClean="0">
                <a:solidFill>
                  <a:schemeClr val="tx1"/>
                </a:solidFill>
              </a:rPr>
              <a:t>Learning Materials</a:t>
            </a:r>
            <a:endParaRPr lang="en-US" sz="3200" dirty="0">
              <a:solidFill>
                <a:schemeClr val="tx1"/>
              </a:solidFill>
            </a:endParaRPr>
          </a:p>
        </p:txBody>
      </p:sp>
      <p:pic>
        <p:nvPicPr>
          <p:cNvPr id="4" name="Picture 4" descr="Line drawing of the Tower on the National Emergency Training Center Campus." title="NETC Tower"/>
          <p:cNvPicPr>
            <a:picLocks noChangeAspect="1"/>
          </p:cNvPicPr>
          <p:nvPr/>
        </p:nvPicPr>
        <p:blipFill>
          <a:blip r:embed="rId3" cstate="print"/>
          <a:srcRect/>
          <a:stretch>
            <a:fillRect/>
          </a:stretch>
        </p:blipFill>
        <p:spPr bwMode="auto">
          <a:xfrm>
            <a:off x="6788764" y="1068388"/>
            <a:ext cx="2087817" cy="4589598"/>
          </a:xfrm>
          <a:prstGeom prst="rect">
            <a:avLst/>
          </a:prstGeom>
          <a:noFill/>
          <a:ln w="9525">
            <a:noFill/>
            <a:miter lim="800000"/>
            <a:headEnd/>
            <a:tailEnd/>
          </a:ln>
        </p:spPr>
      </p:pic>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153082692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chemeClr val="tx1"/>
                </a:solidFill>
                <a:latin typeface="+mn-lt"/>
              </a:rPr>
              <a:t>Overview of NIMS Components (1 of 2)</a:t>
            </a:r>
            <a:endParaRPr lang="en-US" sz="2800" dirty="0">
              <a:solidFill>
                <a:schemeClr val="tx1"/>
              </a:solidFill>
              <a:latin typeface="+mn-lt"/>
            </a:endParaRPr>
          </a:p>
        </p:txBody>
      </p:sp>
      <p:sp>
        <p:nvSpPr>
          <p:cNvPr id="5" name="Content Placeholder 4"/>
          <p:cNvSpPr>
            <a:spLocks noGrp="1"/>
          </p:cNvSpPr>
          <p:nvPr>
            <p:ph idx="1"/>
          </p:nvPr>
        </p:nvSpPr>
        <p:spPr>
          <a:xfrm>
            <a:off x="457200" y="1078436"/>
            <a:ext cx="8229600" cy="4646612"/>
          </a:xfrm>
        </p:spPr>
        <p:txBody>
          <a:bodyPr/>
          <a:lstStyle/>
          <a:p>
            <a:pPr marL="0" indent="0">
              <a:spcBef>
                <a:spcPts val="600"/>
              </a:spcBef>
              <a:spcAft>
                <a:spcPts val="600"/>
              </a:spcAft>
              <a:buNone/>
            </a:pPr>
            <a:r>
              <a:rPr lang="en-US" sz="2000" dirty="0"/>
              <a:t>NIMS 2008 </a:t>
            </a:r>
            <a:r>
              <a:rPr lang="en-US" sz="2000" b="0" dirty="0"/>
              <a:t>defined five NIMS Components: Preparedness, Communications and Information Management, Resource Management, Command and  Management, and Ongoing Management and Maintenance.</a:t>
            </a:r>
          </a:p>
          <a:p>
            <a:pPr marL="0" indent="0">
              <a:spcBef>
                <a:spcPts val="600"/>
              </a:spcBef>
              <a:spcAft>
                <a:spcPts val="600"/>
              </a:spcAft>
              <a:buNone/>
            </a:pPr>
            <a:r>
              <a:rPr lang="en-US" sz="2000" dirty="0"/>
              <a:t>NIMS </a:t>
            </a:r>
            <a:r>
              <a:rPr lang="en-US" sz="2000" dirty="0" smtClean="0"/>
              <a:t>2017 </a:t>
            </a:r>
            <a:r>
              <a:rPr lang="en-US" sz="2000" b="0" dirty="0"/>
              <a:t>defines three NIMS framework components which enable diverse organizations to integrate capabilities and achieve shared goals:</a:t>
            </a:r>
          </a:p>
          <a:p>
            <a:r>
              <a:rPr lang="en-US" sz="2000" b="0" dirty="0"/>
              <a:t>Resource </a:t>
            </a:r>
            <a:r>
              <a:rPr lang="en-US" sz="2000" b="0" dirty="0" smtClean="0"/>
              <a:t>Management</a:t>
            </a:r>
            <a:endParaRPr lang="en-US" sz="2000" b="0" dirty="0"/>
          </a:p>
          <a:p>
            <a:pPr>
              <a:spcBef>
                <a:spcPts val="600"/>
              </a:spcBef>
            </a:pPr>
            <a:r>
              <a:rPr lang="en-US" sz="2000" b="0" dirty="0" smtClean="0"/>
              <a:t>Command </a:t>
            </a:r>
            <a:r>
              <a:rPr lang="en-US" sz="2000" b="0" dirty="0"/>
              <a:t>and Coordination </a:t>
            </a:r>
            <a:endParaRPr lang="en-US" sz="2000" b="0" dirty="0" smtClean="0"/>
          </a:p>
          <a:p>
            <a:pPr>
              <a:spcBef>
                <a:spcPts val="600"/>
              </a:spcBef>
            </a:pPr>
            <a:r>
              <a:rPr lang="en-US" sz="2000" b="0" dirty="0" smtClean="0"/>
              <a:t>Communications </a:t>
            </a:r>
            <a:r>
              <a:rPr lang="en-US" sz="2000" b="0" dirty="0"/>
              <a:t>and Information </a:t>
            </a:r>
            <a:r>
              <a:rPr lang="en-US" sz="2000" b="0" dirty="0" smtClean="0"/>
              <a:t>Management</a:t>
            </a:r>
            <a:endParaRPr lang="en-US" sz="200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10</a:t>
            </a:fld>
            <a:endParaRPr lang="en-US" dirty="0"/>
          </a:p>
        </p:txBody>
      </p:sp>
    </p:spTree>
    <p:extLst>
      <p:ext uri="{BB962C8B-B14F-4D97-AF65-F5344CB8AC3E}">
        <p14:creationId xmlns:p14="http://schemas.microsoft.com/office/powerpoint/2010/main" val="390022131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chemeClr val="tx1"/>
                </a:solidFill>
                <a:latin typeface="+mn-lt"/>
              </a:rPr>
              <a:t>Overview of NIMS Components (2 of 2)</a:t>
            </a:r>
            <a:endParaRPr lang="en-US" sz="2800" dirty="0">
              <a:solidFill>
                <a:schemeClr val="tx1"/>
              </a:solidFill>
              <a:latin typeface="+mn-lt"/>
            </a:endParaRPr>
          </a:p>
        </p:txBody>
      </p:sp>
      <p:sp>
        <p:nvSpPr>
          <p:cNvPr id="5" name="Content Placeholder 4"/>
          <p:cNvSpPr>
            <a:spLocks noGrp="1"/>
          </p:cNvSpPr>
          <p:nvPr>
            <p:ph idx="1"/>
          </p:nvPr>
        </p:nvSpPr>
        <p:spPr>
          <a:xfrm>
            <a:off x="301451" y="1068388"/>
            <a:ext cx="8500905" cy="4646612"/>
          </a:xfrm>
        </p:spPr>
        <p:txBody>
          <a:bodyPr/>
          <a:lstStyle/>
          <a:p>
            <a:pPr marL="0" lvl="0" indent="0">
              <a:buNone/>
            </a:pPr>
            <a:r>
              <a:rPr lang="en-US" sz="2000" b="0" dirty="0" smtClean="0"/>
              <a:t>Definitions of the three </a:t>
            </a:r>
            <a:r>
              <a:rPr lang="en-US" sz="2000" b="0" dirty="0"/>
              <a:t>NIMS framework </a:t>
            </a:r>
            <a:r>
              <a:rPr lang="en-US" sz="2000" b="0" dirty="0" smtClean="0"/>
              <a:t>components:</a:t>
            </a:r>
          </a:p>
          <a:p>
            <a:r>
              <a:rPr lang="en-US" sz="2000" dirty="0" smtClean="0"/>
              <a:t>Resource </a:t>
            </a:r>
            <a:r>
              <a:rPr lang="en-US" sz="2000" dirty="0"/>
              <a:t>Management </a:t>
            </a:r>
            <a:r>
              <a:rPr lang="en-US" sz="2000" b="0" dirty="0" smtClean="0"/>
              <a:t>describes </a:t>
            </a:r>
            <a:r>
              <a:rPr lang="en-US" sz="2000" b="0" dirty="0"/>
              <a:t>standard mechanisms to systematically manage resources, including personnel, equipment, supplies, teams, and facilities, both before and during incidents in order to allow organizations to more effectively share resources when needed. </a:t>
            </a:r>
          </a:p>
          <a:p>
            <a:pPr>
              <a:spcBef>
                <a:spcPts val="600"/>
              </a:spcBef>
            </a:pPr>
            <a:r>
              <a:rPr lang="en-US" sz="2000" dirty="0" smtClean="0"/>
              <a:t>Command </a:t>
            </a:r>
            <a:r>
              <a:rPr lang="en-US" sz="2000" dirty="0"/>
              <a:t>and Coordination </a:t>
            </a:r>
            <a:r>
              <a:rPr lang="en-US" sz="2000" b="0" dirty="0" smtClean="0"/>
              <a:t>describes </a:t>
            </a:r>
            <a:r>
              <a:rPr lang="en-US" sz="2000" b="0" dirty="0"/>
              <a:t>leadership roles, processes, and recommended organizational structures for incident management at the operational and incident support levels and explains how these structures interact to manage incidents effectively and efficiently</a:t>
            </a:r>
            <a:r>
              <a:rPr lang="en-US" sz="2000" b="0" dirty="0" smtClean="0"/>
              <a:t>.</a:t>
            </a:r>
          </a:p>
          <a:p>
            <a:pPr>
              <a:spcBef>
                <a:spcPts val="600"/>
              </a:spcBef>
            </a:pPr>
            <a:r>
              <a:rPr lang="en-US" sz="2000" dirty="0" smtClean="0"/>
              <a:t>Communications </a:t>
            </a:r>
            <a:r>
              <a:rPr lang="en-US" sz="2000" dirty="0"/>
              <a:t>and Information </a:t>
            </a:r>
            <a:r>
              <a:rPr lang="en-US" sz="2000" dirty="0" smtClean="0"/>
              <a:t>Management </a:t>
            </a:r>
            <a:r>
              <a:rPr lang="en-US" sz="2000" b="0" dirty="0" smtClean="0"/>
              <a:t>describes </a:t>
            </a:r>
            <a:r>
              <a:rPr lang="en-US" sz="2000" b="0" dirty="0"/>
              <a:t>systems and methods that help to ensure that incident personnel and other decision makers have the means and information they need to make and communicate decisions.</a:t>
            </a:r>
          </a:p>
          <a:p>
            <a:pPr marL="457200" lvl="1">
              <a:spcBef>
                <a:spcPts val="600"/>
              </a:spcBef>
            </a:pPr>
            <a:endParaRPr lang="en-US" sz="240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11</a:t>
            </a:fld>
            <a:endParaRPr lang="en-US" dirty="0"/>
          </a:p>
        </p:txBody>
      </p:sp>
    </p:spTree>
    <p:extLst>
      <p:ext uri="{BB962C8B-B14F-4D97-AF65-F5344CB8AC3E}">
        <p14:creationId xmlns:p14="http://schemas.microsoft.com/office/powerpoint/2010/main" val="190197122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n-lt"/>
              </a:rPr>
              <a:t>NIMS 2017 Component </a:t>
            </a:r>
            <a:r>
              <a:rPr lang="en-US" sz="2800" dirty="0">
                <a:solidFill>
                  <a:schemeClr val="tx1"/>
                </a:solidFill>
                <a:latin typeface="+mn-lt"/>
              </a:rPr>
              <a:t>2</a:t>
            </a:r>
            <a:r>
              <a:rPr lang="en-US" sz="2800" dirty="0" smtClean="0">
                <a:solidFill>
                  <a:schemeClr val="tx1"/>
                </a:solidFill>
                <a:latin typeface="+mn-lt"/>
              </a:rPr>
              <a:t>: </a:t>
            </a:r>
            <a:br>
              <a:rPr lang="en-US" sz="2800" dirty="0" smtClean="0">
                <a:solidFill>
                  <a:schemeClr val="tx1"/>
                </a:solidFill>
                <a:latin typeface="+mn-lt"/>
              </a:rPr>
            </a:br>
            <a:r>
              <a:rPr lang="en-US" sz="2800" dirty="0" smtClean="0">
                <a:solidFill>
                  <a:schemeClr val="tx1"/>
                </a:solidFill>
                <a:latin typeface="+mn-lt"/>
              </a:rPr>
              <a:t>Resource Management</a:t>
            </a:r>
            <a:endParaRPr lang="en-US" dirty="0">
              <a:solidFill>
                <a:schemeClr val="tx1"/>
              </a:solidFill>
              <a:latin typeface="+mn-lt"/>
            </a:endParaRPr>
          </a:p>
        </p:txBody>
      </p:sp>
      <p:sp>
        <p:nvSpPr>
          <p:cNvPr id="3" name="Content Placeholder 2"/>
          <p:cNvSpPr>
            <a:spLocks noGrp="1"/>
          </p:cNvSpPr>
          <p:nvPr>
            <p:ph sz="half" idx="1"/>
          </p:nvPr>
        </p:nvSpPr>
        <p:spPr>
          <a:xfrm>
            <a:off x="457200" y="1068388"/>
            <a:ext cx="4737798" cy="4646612"/>
          </a:xfrm>
        </p:spPr>
        <p:style>
          <a:lnRef idx="2">
            <a:schemeClr val="dk1"/>
          </a:lnRef>
          <a:fillRef idx="1">
            <a:schemeClr val="lt1"/>
          </a:fillRef>
          <a:effectRef idx="0">
            <a:schemeClr val="dk1"/>
          </a:effectRef>
          <a:fontRef idx="minor">
            <a:schemeClr val="dk1"/>
          </a:fontRef>
        </p:style>
        <p:txBody>
          <a:bodyPr/>
          <a:lstStyle/>
          <a:p>
            <a:r>
              <a:rPr lang="en-US" sz="2000" b="0" dirty="0">
                <a:solidFill>
                  <a:srgbClr val="333333"/>
                </a:solidFill>
              </a:rPr>
              <a:t>Reorganizes key resource management activities to address resource planning (pre-incident) resource management activities (during incidents), and mutual aid</a:t>
            </a:r>
            <a:endParaRPr lang="en-US" sz="2000" dirty="0"/>
          </a:p>
          <a:p>
            <a:pPr>
              <a:spcBef>
                <a:spcPts val="1200"/>
              </a:spcBef>
            </a:pPr>
            <a:r>
              <a:rPr lang="en-US" sz="2000" b="0" dirty="0" smtClean="0">
                <a:solidFill>
                  <a:srgbClr val="333333"/>
                </a:solidFill>
              </a:rPr>
              <a:t>Establishes a foundation for a national qualification system by clarifying processes for qualifying, certifying and credentialing incident personnel</a:t>
            </a:r>
            <a:endParaRPr lang="en-US" sz="2000" b="0" dirty="0">
              <a:solidFill>
                <a:srgbClr val="333333"/>
              </a:solidFill>
            </a:endParaRPr>
          </a:p>
          <a:p>
            <a:pPr>
              <a:spcBef>
                <a:spcPts val="1200"/>
              </a:spcBef>
            </a:pPr>
            <a:r>
              <a:rPr lang="en-US" sz="2000" b="0" dirty="0">
                <a:solidFill>
                  <a:srgbClr val="333333"/>
                </a:solidFill>
              </a:rPr>
              <a:t>Emphasizes the role of the Authority Having Jurisdiction (AHJ</a:t>
            </a:r>
            <a:r>
              <a:rPr lang="en-US" sz="2000" b="0" dirty="0" smtClean="0">
                <a:solidFill>
                  <a:srgbClr val="333333"/>
                </a:solidFill>
              </a:rPr>
              <a:t>)</a:t>
            </a:r>
            <a:endParaRPr lang="en-US" sz="2000" b="0" dirty="0">
              <a:solidFill>
                <a:srgbClr val="333333"/>
              </a:solidFill>
            </a:endParaRPr>
          </a:p>
        </p:txBody>
      </p:sp>
      <p:sp>
        <p:nvSpPr>
          <p:cNvPr id="6" name="Content Placeholder 5"/>
          <p:cNvSpPr>
            <a:spLocks noGrp="1"/>
          </p:cNvSpPr>
          <p:nvPr>
            <p:ph sz="half" idx="2"/>
          </p:nvPr>
        </p:nvSpPr>
        <p:spPr>
          <a:xfrm>
            <a:off x="5365820" y="1068388"/>
            <a:ext cx="3320979" cy="4646612"/>
          </a:xfrm>
        </p:spPr>
        <p:style>
          <a:lnRef idx="2">
            <a:schemeClr val="dk1"/>
          </a:lnRef>
          <a:fillRef idx="1">
            <a:schemeClr val="lt1"/>
          </a:fillRef>
          <a:effectRef idx="0">
            <a:schemeClr val="dk1"/>
          </a:effectRef>
          <a:fontRef idx="minor">
            <a:schemeClr val="dk1"/>
          </a:fontRef>
        </p:style>
        <p:txBody>
          <a:bodyPr/>
          <a:lstStyle/>
          <a:p>
            <a:pPr marL="0" indent="0" algn="ctr">
              <a:buNone/>
            </a:pPr>
            <a:r>
              <a:rPr lang="en-US" dirty="0" smtClean="0"/>
              <a:t>2008 NIMS</a:t>
            </a:r>
          </a:p>
          <a:p>
            <a:r>
              <a:rPr lang="en-US" sz="2000" b="0" dirty="0" smtClean="0"/>
              <a:t>Concepts and Principles</a:t>
            </a:r>
          </a:p>
          <a:p>
            <a:r>
              <a:rPr lang="en-US" sz="2000" b="0" dirty="0" smtClean="0"/>
              <a:t>Managing Resources</a:t>
            </a:r>
          </a:p>
          <a:p>
            <a:pPr marL="0" indent="0">
              <a:buNone/>
            </a:pPr>
            <a:endParaRPr lang="en-US" sz="2000" b="0" dirty="0" smtClean="0"/>
          </a:p>
          <a:p>
            <a:pPr marL="0" indent="0" algn="ctr">
              <a:buNone/>
            </a:pPr>
            <a:r>
              <a:rPr lang="en-US" sz="2000" dirty="0" smtClean="0"/>
              <a:t>2017 NIMS</a:t>
            </a:r>
          </a:p>
          <a:p>
            <a:r>
              <a:rPr lang="en-US" sz="2000" b="0" dirty="0" smtClean="0"/>
              <a:t>Resource Management Preparedness</a:t>
            </a:r>
          </a:p>
          <a:p>
            <a:r>
              <a:rPr lang="en-US" sz="2000" b="0" dirty="0" smtClean="0"/>
              <a:t>Resource Management During an Incident</a:t>
            </a:r>
          </a:p>
          <a:p>
            <a:r>
              <a:rPr lang="en-US" sz="2000" b="0" dirty="0" smtClean="0"/>
              <a:t>Mutual Aid</a:t>
            </a:r>
            <a:endParaRPr lang="en-US" sz="2000" b="0"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12</a:t>
            </a:fld>
            <a:endParaRPr lang="en-US" dirty="0"/>
          </a:p>
        </p:txBody>
      </p:sp>
    </p:spTree>
    <p:extLst>
      <p:ext uri="{BB962C8B-B14F-4D97-AF65-F5344CB8AC3E}">
        <p14:creationId xmlns:p14="http://schemas.microsoft.com/office/powerpoint/2010/main" val="302846173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chemeClr val="tx1"/>
                </a:solidFill>
                <a:latin typeface="Arial" panose="020B0604020202020204" pitchFamily="34" charset="0"/>
                <a:cs typeface="Arial" panose="020B0604020202020204" pitchFamily="34" charset="0"/>
              </a:rPr>
              <a:t>Resource Typing</a:t>
            </a:r>
            <a:endParaRPr lang="en-US"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341644" y="977956"/>
            <a:ext cx="8450664" cy="4646612"/>
          </a:xfrm>
        </p:spPr>
        <p:txBody>
          <a:bodyPr/>
          <a:lstStyle/>
          <a:p>
            <a:pPr marL="0" indent="0">
              <a:spcBef>
                <a:spcPts val="600"/>
              </a:spcBef>
              <a:spcAft>
                <a:spcPts val="600"/>
              </a:spcAft>
              <a:buNone/>
            </a:pPr>
            <a:r>
              <a:rPr lang="en-US" sz="2000" b="0" dirty="0"/>
              <a:t>Resource typing establishes common definitions for capabilities of personnel, equipment, teams, supplies, and facilities. </a:t>
            </a:r>
            <a:r>
              <a:rPr lang="en-US" sz="2000" b="0" dirty="0" smtClean="0"/>
              <a:t>Typing </a:t>
            </a:r>
            <a:r>
              <a:rPr lang="en-US" sz="2000" b="0" dirty="0"/>
              <a:t>definitions include the following information:</a:t>
            </a:r>
          </a:p>
          <a:p>
            <a:pPr>
              <a:spcBef>
                <a:spcPts val="600"/>
              </a:spcBef>
              <a:spcAft>
                <a:spcPts val="600"/>
              </a:spcAft>
            </a:pPr>
            <a:r>
              <a:rPr lang="en-US" sz="2000" dirty="0"/>
              <a:t>Capability</a:t>
            </a:r>
            <a:r>
              <a:rPr lang="en-US" sz="2000" b="0" dirty="0"/>
              <a:t>: </a:t>
            </a:r>
            <a:r>
              <a:rPr lang="en-US" sz="2000" b="0" dirty="0" smtClean="0"/>
              <a:t>the core capability for which the resource is most useful </a:t>
            </a:r>
            <a:endParaRPr lang="en-US" sz="2000" b="0" dirty="0"/>
          </a:p>
          <a:p>
            <a:pPr>
              <a:spcBef>
                <a:spcPts val="600"/>
              </a:spcBef>
              <a:spcAft>
                <a:spcPts val="600"/>
              </a:spcAft>
            </a:pPr>
            <a:r>
              <a:rPr lang="en-US" sz="2000" dirty="0"/>
              <a:t>Category</a:t>
            </a:r>
            <a:r>
              <a:rPr lang="en-US" sz="2000" b="0" dirty="0"/>
              <a:t>: the function for which a resource would </a:t>
            </a:r>
            <a:r>
              <a:rPr lang="en-US" sz="2000" b="0" dirty="0" smtClean="0"/>
              <a:t>most likely be used such as firefighting, law enforcement, health and medical, etc.</a:t>
            </a:r>
            <a:endParaRPr lang="en-US" sz="2000" b="0" dirty="0"/>
          </a:p>
          <a:p>
            <a:pPr>
              <a:spcBef>
                <a:spcPts val="600"/>
              </a:spcBef>
              <a:spcAft>
                <a:spcPts val="600"/>
              </a:spcAft>
            </a:pPr>
            <a:r>
              <a:rPr lang="en-US" sz="2000" dirty="0"/>
              <a:t>Kind</a:t>
            </a:r>
            <a:r>
              <a:rPr lang="en-US" sz="2000" b="0" dirty="0"/>
              <a:t>: a broad classification </a:t>
            </a:r>
            <a:r>
              <a:rPr lang="en-US" sz="2000" b="0" dirty="0" smtClean="0"/>
              <a:t>such as personnel</a:t>
            </a:r>
            <a:r>
              <a:rPr lang="en-US" sz="2000" b="0" dirty="0"/>
              <a:t>, </a:t>
            </a:r>
            <a:r>
              <a:rPr lang="en-US" sz="2000" b="0" dirty="0" smtClean="0"/>
              <a:t>teams</a:t>
            </a:r>
            <a:r>
              <a:rPr lang="en-US" sz="2000" b="0" dirty="0"/>
              <a:t>, </a:t>
            </a:r>
            <a:r>
              <a:rPr lang="en-US" sz="2000" b="0" dirty="0" smtClean="0"/>
              <a:t>facilities, equipment and supplies </a:t>
            </a:r>
            <a:endParaRPr lang="en-US" sz="2000" b="0" dirty="0"/>
          </a:p>
          <a:p>
            <a:pPr>
              <a:spcBef>
                <a:spcPts val="600"/>
              </a:spcBef>
              <a:spcAft>
                <a:spcPts val="600"/>
              </a:spcAft>
            </a:pPr>
            <a:r>
              <a:rPr lang="en-US" sz="2000" dirty="0"/>
              <a:t>Type</a:t>
            </a:r>
            <a:r>
              <a:rPr lang="en-US" sz="2000" b="0" dirty="0"/>
              <a:t>: a resource’s level of </a:t>
            </a:r>
            <a:r>
              <a:rPr lang="en-US" sz="2000" b="0" dirty="0" smtClean="0"/>
              <a:t>minimum capability </a:t>
            </a:r>
            <a:r>
              <a:rPr lang="en-US" sz="2000" b="0" dirty="0"/>
              <a:t>to perform its </a:t>
            </a:r>
            <a:r>
              <a:rPr lang="en-US" sz="2000" b="0" dirty="0" smtClean="0"/>
              <a:t>function; </a:t>
            </a:r>
            <a:r>
              <a:rPr lang="en-US" sz="2000" b="0" dirty="0"/>
              <a:t>based on size, power, </a:t>
            </a:r>
            <a:r>
              <a:rPr lang="en-US" sz="2000" b="0" dirty="0" smtClean="0"/>
              <a:t>capacity (for equipment) or experience </a:t>
            </a:r>
            <a:r>
              <a:rPr lang="en-US" sz="2000" b="0" dirty="0"/>
              <a:t>and </a:t>
            </a:r>
            <a:r>
              <a:rPr lang="en-US" sz="2000" b="0" dirty="0" smtClean="0"/>
              <a:t>qualifications (for personnel or teams)</a:t>
            </a:r>
            <a:endParaRPr lang="en-US" sz="2000" b="0" dirty="0"/>
          </a:p>
          <a:p>
            <a:pPr marL="274320" lvl="1" indent="0">
              <a:spcBef>
                <a:spcPts val="600"/>
              </a:spcBef>
              <a:spcAft>
                <a:spcPts val="600"/>
              </a:spcAft>
              <a:buNone/>
            </a:pPr>
            <a:r>
              <a:rPr lang="en-US" sz="1400" b="0" dirty="0" smtClean="0"/>
              <a:t>The </a:t>
            </a:r>
            <a:r>
              <a:rPr lang="en-US" sz="1400" b="0" dirty="0"/>
              <a:t>Resource Typing Library Tool (RTLT) is an online catalog of NIMS resource typing definitions and job titles/position qualifications available through the FEMA website (link provided at the end of this presentation).</a:t>
            </a:r>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13</a:t>
            </a:fld>
            <a:endParaRPr lang="en-US" dirty="0"/>
          </a:p>
        </p:txBody>
      </p:sp>
    </p:spTree>
    <p:extLst>
      <p:ext uri="{BB962C8B-B14F-4D97-AF65-F5344CB8AC3E}">
        <p14:creationId xmlns:p14="http://schemas.microsoft.com/office/powerpoint/2010/main" val="331758756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chemeClr val="tx1"/>
                </a:solidFill>
                <a:latin typeface="+mn-lt"/>
              </a:rPr>
              <a:t>Credentialing</a:t>
            </a:r>
            <a:endParaRPr lang="en-US" sz="2800" dirty="0">
              <a:solidFill>
                <a:schemeClr val="tx1"/>
              </a:solidFill>
              <a:latin typeface="+mn-lt"/>
            </a:endParaRPr>
          </a:p>
        </p:txBody>
      </p:sp>
      <p:sp>
        <p:nvSpPr>
          <p:cNvPr id="5" name="Content Placeholder 4"/>
          <p:cNvSpPr>
            <a:spLocks noGrp="1"/>
          </p:cNvSpPr>
          <p:nvPr>
            <p:ph idx="1"/>
          </p:nvPr>
        </p:nvSpPr>
        <p:spPr/>
        <p:txBody>
          <a:bodyPr/>
          <a:lstStyle/>
          <a:p>
            <a:pPr marL="0" indent="0">
              <a:spcAft>
                <a:spcPts val="600"/>
              </a:spcAft>
              <a:buNone/>
            </a:pPr>
            <a:r>
              <a:rPr lang="en-US" sz="2000" b="0" dirty="0" smtClean="0"/>
              <a:t>Qualifying, certifying </a:t>
            </a:r>
            <a:r>
              <a:rPr lang="en-US" sz="2000" b="0" dirty="0"/>
              <a:t>and credentialing are </a:t>
            </a:r>
            <a:r>
              <a:rPr lang="en-US" sz="2000" b="0" dirty="0" smtClean="0"/>
              <a:t>essential steps, led by an Authority Having Jurisdiction (AHJ) to help ensure </a:t>
            </a:r>
            <a:r>
              <a:rPr lang="en-US" sz="2000" b="0" dirty="0"/>
              <a:t>that deploying emergency management personnel can perform their assigned role. </a:t>
            </a:r>
          </a:p>
          <a:p>
            <a:pPr>
              <a:spcAft>
                <a:spcPts val="600"/>
              </a:spcAft>
            </a:pPr>
            <a:r>
              <a:rPr lang="en-US" sz="2000" dirty="0" smtClean="0"/>
              <a:t>Qualification:</a:t>
            </a:r>
            <a:r>
              <a:rPr lang="en-US" sz="2000" b="0" dirty="0" smtClean="0"/>
              <a:t> </a:t>
            </a:r>
            <a:r>
              <a:rPr lang="en-US" sz="2000" b="0" dirty="0"/>
              <a:t>personnel meet minimum established criteria - training, experience, physical and medical fitness, capability </a:t>
            </a:r>
            <a:r>
              <a:rPr lang="en-US" sz="2000" b="0" dirty="0" smtClean="0"/>
              <a:t>– to fill specific </a:t>
            </a:r>
            <a:r>
              <a:rPr lang="en-US" sz="2000" b="0" dirty="0"/>
              <a:t>positions </a:t>
            </a:r>
          </a:p>
          <a:p>
            <a:pPr>
              <a:spcAft>
                <a:spcPts val="600"/>
              </a:spcAft>
            </a:pPr>
            <a:r>
              <a:rPr lang="en-US" sz="2000" dirty="0" smtClean="0"/>
              <a:t>Certification/Recertification</a:t>
            </a:r>
            <a:r>
              <a:rPr lang="en-US" sz="2000" b="0" dirty="0" smtClean="0"/>
              <a:t>: </a:t>
            </a:r>
            <a:r>
              <a:rPr lang="en-US" sz="2000" b="0" dirty="0"/>
              <a:t>recognition from an </a:t>
            </a:r>
            <a:r>
              <a:rPr lang="en-US" sz="2000" b="0" dirty="0" smtClean="0"/>
              <a:t>AHJ or a third party stating that </a:t>
            </a:r>
            <a:r>
              <a:rPr lang="en-US" sz="2000" b="0" dirty="0"/>
              <a:t>an individual </a:t>
            </a:r>
            <a:r>
              <a:rPr lang="en-US" sz="2000" b="0" dirty="0" smtClean="0"/>
              <a:t>is qualified </a:t>
            </a:r>
            <a:r>
              <a:rPr lang="en-US" sz="2000" b="0" dirty="0"/>
              <a:t>for a </a:t>
            </a:r>
            <a:r>
              <a:rPr lang="en-US" sz="2000" b="0" dirty="0" smtClean="0"/>
              <a:t>specific position</a:t>
            </a:r>
            <a:endParaRPr lang="en-US" sz="2000" b="0" dirty="0"/>
          </a:p>
          <a:p>
            <a:pPr>
              <a:spcAft>
                <a:spcPts val="600"/>
              </a:spcAft>
            </a:pPr>
            <a:r>
              <a:rPr lang="en-US" sz="2000" dirty="0"/>
              <a:t>Credentialing</a:t>
            </a:r>
            <a:r>
              <a:rPr lang="en-US" sz="2000" b="0" dirty="0"/>
              <a:t>: documentation from an AHJ or a third </a:t>
            </a:r>
            <a:r>
              <a:rPr lang="en-US" sz="2000" b="0" dirty="0" smtClean="0"/>
              <a:t>party, usually in the form of an identification card or badge, </a:t>
            </a:r>
            <a:r>
              <a:rPr lang="en-US" sz="2000" b="0" dirty="0"/>
              <a:t>that identifies </a:t>
            </a:r>
            <a:r>
              <a:rPr lang="en-US" sz="2000" b="0" dirty="0" smtClean="0"/>
              <a:t>personnel </a:t>
            </a:r>
            <a:r>
              <a:rPr lang="en-US" sz="2000" b="0" dirty="0"/>
              <a:t>and </a:t>
            </a:r>
            <a:r>
              <a:rPr lang="en-US" sz="2000" b="0" dirty="0" smtClean="0"/>
              <a:t>verifies </a:t>
            </a:r>
            <a:r>
              <a:rPr lang="en-US" sz="2000" b="0" dirty="0"/>
              <a:t>their qualifications for a particular </a:t>
            </a:r>
            <a:r>
              <a:rPr lang="en-US" sz="2000" b="0" dirty="0" smtClean="0"/>
              <a:t>position</a:t>
            </a:r>
            <a:endParaRPr lang="en-US" sz="2000" b="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14</a:t>
            </a:fld>
            <a:endParaRPr lang="en-US" dirty="0"/>
          </a:p>
        </p:txBody>
      </p:sp>
    </p:spTree>
    <p:extLst>
      <p:ext uri="{BB962C8B-B14F-4D97-AF65-F5344CB8AC3E}">
        <p14:creationId xmlns:p14="http://schemas.microsoft.com/office/powerpoint/2010/main" val="138417548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n-lt"/>
              </a:rPr>
              <a:t>Authority Having Jurisdiction (AHJ)</a:t>
            </a:r>
            <a:endParaRPr lang="en-US" sz="2800" dirty="0">
              <a:solidFill>
                <a:schemeClr val="tx1"/>
              </a:solidFill>
              <a:latin typeface="+mn-lt"/>
            </a:endParaRPr>
          </a:p>
        </p:txBody>
      </p:sp>
      <p:sp>
        <p:nvSpPr>
          <p:cNvPr id="3" name="Content Placeholder 2"/>
          <p:cNvSpPr>
            <a:spLocks noGrp="1"/>
          </p:cNvSpPr>
          <p:nvPr>
            <p:ph idx="1"/>
          </p:nvPr>
        </p:nvSpPr>
        <p:spPr>
          <a:xfrm>
            <a:off x="457200" y="1189020"/>
            <a:ext cx="8229600" cy="4646612"/>
          </a:xfrm>
        </p:spPr>
        <p:txBody>
          <a:bodyPr/>
          <a:lstStyle/>
          <a:p>
            <a:r>
              <a:rPr lang="en-US" sz="2000" b="0" dirty="0">
                <a:solidFill>
                  <a:schemeClr val="tx1"/>
                </a:solidFill>
              </a:rPr>
              <a:t>The AHJ is a public or private sector entity that has the legal authority to establish and administer processes to qualify, certify, and credential personnel for incident-related positions. </a:t>
            </a:r>
            <a:endParaRPr lang="en-US" sz="2000" b="0" dirty="0" smtClean="0">
              <a:solidFill>
                <a:schemeClr val="tx1"/>
              </a:solidFill>
            </a:endParaRPr>
          </a:p>
          <a:p>
            <a:r>
              <a:rPr lang="en-US" sz="2000" b="0" dirty="0">
                <a:solidFill>
                  <a:schemeClr val="tx1"/>
                </a:solidFill>
              </a:rPr>
              <a:t>The AHJ may be a state or Federal agency, training commission, NGO, private sector company, or a tribal or local agency such as a police, fire, or public health department.</a:t>
            </a:r>
          </a:p>
          <a:p>
            <a:r>
              <a:rPr lang="en-US" sz="2000" b="0" dirty="0" smtClean="0">
                <a:solidFill>
                  <a:schemeClr val="tx1"/>
                </a:solidFill>
              </a:rPr>
              <a:t>The </a:t>
            </a:r>
            <a:r>
              <a:rPr lang="en-US" sz="2000" b="0" dirty="0">
                <a:solidFill>
                  <a:schemeClr val="tx1"/>
                </a:solidFill>
              </a:rPr>
              <a:t>AHJ derives authority to credential from the elected </a:t>
            </a:r>
            <a:r>
              <a:rPr lang="en-US" sz="2000" b="0" dirty="0" smtClean="0">
                <a:solidFill>
                  <a:schemeClr val="tx1"/>
                </a:solidFill>
              </a:rPr>
              <a:t>official or, </a:t>
            </a:r>
            <a:r>
              <a:rPr lang="en-US" sz="2000" b="0" dirty="0">
                <a:solidFill>
                  <a:schemeClr val="tx1"/>
                </a:solidFill>
              </a:rPr>
              <a:t>in the </a:t>
            </a:r>
            <a:r>
              <a:rPr lang="en-US" sz="2000" b="0" dirty="0" smtClean="0">
                <a:solidFill>
                  <a:schemeClr val="tx1"/>
                </a:solidFill>
              </a:rPr>
              <a:t>private </a:t>
            </a:r>
            <a:r>
              <a:rPr lang="en-US" sz="2000" b="0" dirty="0">
                <a:solidFill>
                  <a:schemeClr val="tx1"/>
                </a:solidFill>
              </a:rPr>
              <a:t>sector, from the senior executive. </a:t>
            </a:r>
            <a:endParaRPr lang="en-US" sz="2000" b="0" dirty="0" smtClean="0">
              <a:solidFill>
                <a:schemeClr val="tx1"/>
              </a:solidFill>
            </a:endParaRP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15</a:t>
            </a:fld>
            <a:endParaRPr lang="en-US" dirty="0"/>
          </a:p>
        </p:txBody>
      </p:sp>
    </p:spTree>
    <p:extLst>
      <p:ext uri="{BB962C8B-B14F-4D97-AF65-F5344CB8AC3E}">
        <p14:creationId xmlns:p14="http://schemas.microsoft.com/office/powerpoint/2010/main" val="364300689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2141" y="234093"/>
            <a:ext cx="8450311" cy="639763"/>
          </a:xfrm>
        </p:spPr>
        <p:txBody>
          <a:bodyPr/>
          <a:lstStyle/>
          <a:p>
            <a:r>
              <a:rPr lang="en-US" sz="2800" dirty="0" smtClean="0">
                <a:solidFill>
                  <a:schemeClr val="tx1"/>
                </a:solidFill>
              </a:rPr>
              <a:t>NIMS Qualification, Certification and </a:t>
            </a:r>
            <a:r>
              <a:rPr lang="en-US" sz="2800" dirty="0">
                <a:solidFill>
                  <a:schemeClr val="tx1"/>
                </a:solidFill>
              </a:rPr>
              <a:t>Credentialing Process</a:t>
            </a:r>
          </a:p>
        </p:txBody>
      </p:sp>
      <p:sp>
        <p:nvSpPr>
          <p:cNvPr id="10" name="Content Placeholder 9"/>
          <p:cNvSpPr>
            <a:spLocks noGrp="1"/>
          </p:cNvSpPr>
          <p:nvPr>
            <p:ph sz="half" idx="1"/>
          </p:nvPr>
        </p:nvSpPr>
        <p:spPr>
          <a:xfrm>
            <a:off x="372141" y="1068388"/>
            <a:ext cx="5808348" cy="4646612"/>
          </a:xfrm>
        </p:spPr>
        <p:txBody>
          <a:bodyPr/>
          <a:lstStyle/>
          <a:p>
            <a:r>
              <a:rPr lang="en-US" sz="2000" b="0" dirty="0"/>
              <a:t>The NIMS </a:t>
            </a:r>
            <a:r>
              <a:rPr lang="en-US" sz="2000" b="0" dirty="0" smtClean="0"/>
              <a:t>qualification, certification and </a:t>
            </a:r>
            <a:r>
              <a:rPr lang="en-US" sz="2000" b="0" dirty="0"/>
              <a:t>credentialing process supports sharing of personnel resources for mutual aid.</a:t>
            </a:r>
          </a:p>
          <a:p>
            <a:r>
              <a:rPr lang="en-US" sz="2000" b="0" dirty="0"/>
              <a:t>Nationally standardized criteria and minimum qualifications for positions provide a </a:t>
            </a:r>
            <a:r>
              <a:rPr lang="en-US" sz="2000" b="0" dirty="0" smtClean="0"/>
              <a:t>consistent baseline </a:t>
            </a:r>
            <a:r>
              <a:rPr lang="en-US" sz="2000" b="0" dirty="0"/>
              <a:t>for qualifying and credentialing the </a:t>
            </a:r>
            <a:r>
              <a:rPr lang="en-US" sz="2000" b="0" dirty="0" smtClean="0"/>
              <a:t>incident </a:t>
            </a:r>
            <a:r>
              <a:rPr lang="en-US" sz="2000" b="0" dirty="0"/>
              <a:t>workforce. </a:t>
            </a:r>
          </a:p>
          <a:p>
            <a:r>
              <a:rPr lang="en-US" sz="2000" b="0" dirty="0"/>
              <a:t>This is a decentralized process that relies on Authorities Having Jurisdiction (AHJ). </a:t>
            </a:r>
          </a:p>
          <a:p>
            <a:r>
              <a:rPr lang="en-US" sz="2000" b="0" dirty="0"/>
              <a:t>Each jurisdictional authority develops, implements, maintains, and oversees the qualification, certification, and credentialing process within its organization or jurisdiction. </a:t>
            </a:r>
          </a:p>
        </p:txBody>
      </p:sp>
      <p:pic>
        <p:nvPicPr>
          <p:cNvPr id="13" name="Content Placeholder 12" descr="This image shows a firefighter tending to a wildfire.&#10;http://www.fema.gov/media-library-data/7987948f-8c1d-4eb0-8bef-c6e82ce7869d/33375.jpg" title="Wildfir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0488" y="2364518"/>
            <a:ext cx="2311203" cy="1750282"/>
          </a:xfrm>
        </p:spPr>
      </p:pic>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16</a:t>
            </a:fld>
            <a:endParaRPr lang="en-US" dirty="0"/>
          </a:p>
        </p:txBody>
      </p:sp>
    </p:spTree>
    <p:extLst>
      <p:ext uri="{BB962C8B-B14F-4D97-AF65-F5344CB8AC3E}">
        <p14:creationId xmlns:p14="http://schemas.microsoft.com/office/powerpoint/2010/main" val="35855418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chemeClr val="tx1"/>
                </a:solidFill>
                <a:latin typeface="+mn-lt"/>
              </a:rPr>
              <a:t>Resources - Preparedness Activities</a:t>
            </a:r>
            <a:endParaRPr lang="en-US" sz="2800" dirty="0">
              <a:solidFill>
                <a:schemeClr val="tx1"/>
              </a:solidFill>
              <a:latin typeface="+mn-lt"/>
            </a:endParaRPr>
          </a:p>
        </p:txBody>
      </p:sp>
      <p:sp>
        <p:nvSpPr>
          <p:cNvPr id="6" name="Content Placeholder 5"/>
          <p:cNvSpPr>
            <a:spLocks noGrp="1"/>
          </p:cNvSpPr>
          <p:nvPr>
            <p:ph idx="1"/>
          </p:nvPr>
        </p:nvSpPr>
        <p:spPr/>
        <p:txBody>
          <a:bodyPr/>
          <a:lstStyle/>
          <a:p>
            <a:pPr>
              <a:spcAft>
                <a:spcPts val="600"/>
              </a:spcAft>
            </a:pPr>
            <a:r>
              <a:rPr lang="en-US" sz="2000" b="0" dirty="0"/>
              <a:t>Before an incident jurisdictions and organizations develop resource plans. </a:t>
            </a:r>
          </a:p>
          <a:p>
            <a:pPr>
              <a:spcAft>
                <a:spcPts val="600"/>
              </a:spcAft>
            </a:pPr>
            <a:r>
              <a:rPr lang="en-US" sz="2000" b="0" dirty="0"/>
              <a:t>This resource planning includes </a:t>
            </a:r>
            <a:r>
              <a:rPr lang="en-US" sz="2000" b="0" dirty="0" smtClean="0"/>
              <a:t>identifying </a:t>
            </a:r>
            <a:r>
              <a:rPr lang="en-US" sz="2000" b="0" dirty="0"/>
              <a:t>resource requirements based on an assessment of threats and vulnerabilities and developing strategies to obtain the needed resources.</a:t>
            </a:r>
          </a:p>
          <a:p>
            <a:pPr>
              <a:spcAft>
                <a:spcPts val="600"/>
              </a:spcAft>
            </a:pPr>
            <a:r>
              <a:rPr lang="en-US" sz="2000" b="0" dirty="0" smtClean="0"/>
              <a:t>Resource </a:t>
            </a:r>
            <a:r>
              <a:rPr lang="en-US" sz="2000" b="0" dirty="0"/>
              <a:t>management strategies include stockpiling resources, establishing mutual aid agreements to obtain resources from neighboring </a:t>
            </a:r>
            <a:r>
              <a:rPr lang="en-US" sz="2000" b="0" dirty="0" smtClean="0"/>
              <a:t>jurisdictions, determining approaches to reassigning resources from non-essential tasks, </a:t>
            </a:r>
            <a:r>
              <a:rPr lang="en-US" sz="2000" b="0" dirty="0"/>
              <a:t>and developing contracts to </a:t>
            </a:r>
            <a:r>
              <a:rPr lang="en-US" sz="2000" b="0" dirty="0" smtClean="0"/>
              <a:t>rapidly acquire </a:t>
            </a:r>
            <a:r>
              <a:rPr lang="en-US" sz="2000" b="0" dirty="0"/>
              <a:t>resources from </a:t>
            </a:r>
            <a:r>
              <a:rPr lang="en-US" sz="2000" b="0" dirty="0" smtClean="0"/>
              <a:t>vendors when needed.</a:t>
            </a:r>
            <a:endParaRPr lang="en-US" sz="2000" b="0" dirty="0"/>
          </a:p>
          <a:p>
            <a:pPr>
              <a:spcAft>
                <a:spcPts val="600"/>
              </a:spcAft>
            </a:pPr>
            <a:r>
              <a:rPr lang="en-US" sz="2000" b="0" dirty="0"/>
              <a:t>A resource inventory is used to track resource availability and enables organizations to acquire resources promptly when needed for an incident. </a:t>
            </a:r>
            <a:endParaRPr lang="en-US" sz="200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17</a:t>
            </a:fld>
            <a:endParaRPr lang="en-US" dirty="0"/>
          </a:p>
        </p:txBody>
      </p:sp>
    </p:spTree>
    <p:extLst>
      <p:ext uri="{BB962C8B-B14F-4D97-AF65-F5344CB8AC3E}">
        <p14:creationId xmlns:p14="http://schemas.microsoft.com/office/powerpoint/2010/main" val="84703024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chemeClr val="tx1"/>
                </a:solidFill>
                <a:latin typeface="+mn-lt"/>
              </a:rPr>
              <a:t>Resources - Activities During an Incident</a:t>
            </a:r>
            <a:endParaRPr lang="en-US" sz="2800" dirty="0">
              <a:solidFill>
                <a:schemeClr val="tx1"/>
              </a:solidFill>
              <a:latin typeface="+mn-lt"/>
            </a:endParaRPr>
          </a:p>
        </p:txBody>
      </p:sp>
      <p:sp>
        <p:nvSpPr>
          <p:cNvPr id="7" name="Content Placeholder 6"/>
          <p:cNvSpPr>
            <a:spLocks noGrp="1"/>
          </p:cNvSpPr>
          <p:nvPr>
            <p:ph sz="half" idx="1"/>
          </p:nvPr>
        </p:nvSpPr>
        <p:spPr>
          <a:xfrm>
            <a:off x="457200" y="1598613"/>
            <a:ext cx="4305719" cy="4033555"/>
          </a:xfrm>
        </p:spPr>
        <p:txBody>
          <a:bodyPr/>
          <a:lstStyle/>
          <a:p>
            <a:pPr>
              <a:spcAft>
                <a:spcPts val="600"/>
              </a:spcAft>
            </a:pPr>
            <a:r>
              <a:rPr lang="en-US" sz="2000" b="0" dirty="0"/>
              <a:t>The resource management process is the six resource management tasks performed in an incident.</a:t>
            </a:r>
          </a:p>
          <a:p>
            <a:pPr>
              <a:spcAft>
                <a:spcPts val="600"/>
              </a:spcAft>
            </a:pPr>
            <a:r>
              <a:rPr lang="en-US" sz="2000" b="0" dirty="0"/>
              <a:t>The resource management process includes methods to </a:t>
            </a:r>
            <a:r>
              <a:rPr lang="en-US" sz="2000" b="0" dirty="0" smtClean="0"/>
              <a:t>identify requirements, order and acquire, </a:t>
            </a:r>
            <a:r>
              <a:rPr lang="en-US" sz="2000" b="0" dirty="0"/>
              <a:t>mobilize, </a:t>
            </a:r>
            <a:r>
              <a:rPr lang="en-US" sz="2000" b="0" dirty="0" smtClean="0"/>
              <a:t>track and report, </a:t>
            </a:r>
            <a:r>
              <a:rPr lang="en-US" sz="2000" b="0" dirty="0"/>
              <a:t>demobilize and reimburse </a:t>
            </a:r>
            <a:r>
              <a:rPr lang="en-US" sz="2000" b="0" dirty="0" smtClean="0"/>
              <a:t>and restock resources </a:t>
            </a:r>
            <a:r>
              <a:rPr lang="en-US" sz="2000" b="0" dirty="0"/>
              <a:t>in an incident. </a:t>
            </a:r>
          </a:p>
        </p:txBody>
      </p:sp>
      <p:pic>
        <p:nvPicPr>
          <p:cNvPr id="10" name="Content Placeholder 9" descr="Select the &quot;alt text&quot; link for the alt text of this image." title="NIMS Resource Management Process">
            <a:hlinkClick r:id="rId2" action="ppaction://hlinksldjump"/>
          </p:cNvPr>
          <p:cNvPicPr>
            <a:picLocks noGrp="1"/>
          </p:cNvPicPr>
          <p:nvPr>
            <p:ph sz="half" idx="2"/>
          </p:nvPr>
        </p:nvPicPr>
        <p:blipFill>
          <a:blip r:embed="rId3"/>
          <a:stretch>
            <a:fillRect/>
          </a:stretch>
        </p:blipFill>
        <p:spPr>
          <a:xfrm>
            <a:off x="4902555" y="1151220"/>
            <a:ext cx="3529890" cy="4480948"/>
          </a:xfrm>
          <a:prstGeom prst="rect">
            <a:avLst/>
          </a:prstGeom>
        </p:spPr>
      </p:pic>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18</a:t>
            </a:fld>
            <a:endParaRPr lang="en-US" dirty="0"/>
          </a:p>
        </p:txBody>
      </p:sp>
    </p:spTree>
    <p:extLst>
      <p:ext uri="{BB962C8B-B14F-4D97-AF65-F5344CB8AC3E}">
        <p14:creationId xmlns:p14="http://schemas.microsoft.com/office/powerpoint/2010/main" val="1002033398"/>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Mutual Aid</a:t>
            </a:r>
            <a:endParaRPr lang="en-US" sz="2800" dirty="0"/>
          </a:p>
        </p:txBody>
      </p:sp>
      <p:sp>
        <p:nvSpPr>
          <p:cNvPr id="3" name="Content Placeholder 2"/>
          <p:cNvSpPr>
            <a:spLocks noGrp="1"/>
          </p:cNvSpPr>
          <p:nvPr>
            <p:ph sz="half" idx="1"/>
          </p:nvPr>
        </p:nvSpPr>
        <p:spPr>
          <a:xfrm>
            <a:off x="457200" y="1068388"/>
            <a:ext cx="8229600" cy="4646612"/>
          </a:xfrm>
        </p:spPr>
        <p:txBody>
          <a:bodyPr/>
          <a:lstStyle/>
          <a:p>
            <a:pPr marL="0" indent="0">
              <a:buNone/>
            </a:pPr>
            <a:r>
              <a:rPr lang="en-US" sz="2000" b="0" dirty="0" smtClean="0"/>
              <a:t>Mutual Aid Agreements and Compacts</a:t>
            </a:r>
          </a:p>
          <a:p>
            <a:r>
              <a:rPr lang="en-US" sz="2000" b="0" dirty="0" smtClean="0"/>
              <a:t>Establish the legal basis for two or more entities to share resources</a:t>
            </a:r>
          </a:p>
          <a:p>
            <a:r>
              <a:rPr lang="en-US" sz="2000" b="0" dirty="0" smtClean="0"/>
              <a:t>Address issues including liability, compensation and procedures</a:t>
            </a:r>
          </a:p>
          <a:p>
            <a:r>
              <a:rPr lang="en-US" sz="2000" b="0" dirty="0" smtClean="0"/>
              <a:t>Exist between communities, tribal governments non-governmental organizations and the private sector, within a state, between states, between Federal agencies, and internationally</a:t>
            </a:r>
          </a:p>
          <a:p>
            <a:pPr marL="0" indent="0">
              <a:buNone/>
            </a:pPr>
            <a:endParaRPr lang="en-US" sz="2000" b="0" dirty="0"/>
          </a:p>
          <a:p>
            <a:pPr marL="0" indent="0">
              <a:buNone/>
            </a:pPr>
            <a:r>
              <a:rPr lang="en-US" sz="2000" b="0" dirty="0" smtClean="0"/>
              <a:t>Mutual Aid Process</a:t>
            </a:r>
          </a:p>
          <a:p>
            <a:r>
              <a:rPr lang="en-US" sz="2000" b="0" dirty="0" smtClean="0"/>
              <a:t>A request for resources is received from requesting jurisdiction.</a:t>
            </a:r>
          </a:p>
          <a:p>
            <a:r>
              <a:rPr lang="en-US" sz="2000" b="0" dirty="0" smtClean="0"/>
              <a:t>The request is evaluated by the providing jurisdiction to determine if they can accommodate a temporary loss of the resource.</a:t>
            </a:r>
          </a:p>
          <a:p>
            <a:r>
              <a:rPr lang="en-US" sz="2000" b="0" dirty="0" smtClean="0"/>
              <a:t>If the providing </a:t>
            </a:r>
            <a:r>
              <a:rPr lang="en-US" sz="2000" b="0" dirty="0"/>
              <a:t>jurisdiction </a:t>
            </a:r>
            <a:r>
              <a:rPr lang="en-US" sz="2000" b="0" dirty="0" smtClean="0"/>
              <a:t>can accommodate the request, they deploy the resource to the requesting jurisdiction.</a:t>
            </a:r>
          </a:p>
          <a:p>
            <a:endParaRPr lang="en-US" b="0" dirty="0"/>
          </a:p>
        </p:txBody>
      </p:sp>
      <p:sp>
        <p:nvSpPr>
          <p:cNvPr id="5" name="Slide Number Placeholder 4"/>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19</a:t>
            </a:fld>
            <a:endParaRPr lang="en-US" dirty="0"/>
          </a:p>
        </p:txBody>
      </p:sp>
    </p:spTree>
    <p:extLst>
      <p:ext uri="{BB962C8B-B14F-4D97-AF65-F5344CB8AC3E}">
        <p14:creationId xmlns:p14="http://schemas.microsoft.com/office/powerpoint/2010/main" val="77130270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763" y="0"/>
            <a:ext cx="7886700" cy="1325563"/>
          </a:xfrm>
        </p:spPr>
        <p:txBody>
          <a:bodyPr/>
          <a:lstStyle/>
          <a:p>
            <a:r>
              <a:rPr lang="en-US" sz="2800" dirty="0">
                <a:solidFill>
                  <a:schemeClr val="tx1"/>
                </a:solidFill>
                <a:latin typeface="+mn-lt"/>
              </a:rPr>
              <a:t>NIMS </a:t>
            </a:r>
            <a:r>
              <a:rPr lang="en-US" sz="2800" dirty="0" smtClean="0">
                <a:solidFill>
                  <a:schemeClr val="tx1"/>
                </a:solidFill>
                <a:latin typeface="+mn-lt"/>
              </a:rPr>
              <a:t>2017 Learning Materials Purpose</a:t>
            </a:r>
            <a:endParaRPr lang="en-US" sz="2800" dirty="0">
              <a:solidFill>
                <a:schemeClr val="tx1"/>
              </a:solidFill>
              <a:latin typeface="+mn-lt"/>
            </a:endParaRPr>
          </a:p>
        </p:txBody>
      </p:sp>
      <p:sp>
        <p:nvSpPr>
          <p:cNvPr id="3" name="Content Placeholder 2"/>
          <p:cNvSpPr>
            <a:spLocks noGrp="1"/>
          </p:cNvSpPr>
          <p:nvPr>
            <p:ph idx="1"/>
          </p:nvPr>
        </p:nvSpPr>
        <p:spPr>
          <a:xfrm>
            <a:off x="232231" y="1067199"/>
            <a:ext cx="8610318" cy="4432041"/>
          </a:xfrm>
        </p:spPr>
        <p:txBody>
          <a:bodyPr/>
          <a:lstStyle/>
          <a:p>
            <a:pPr>
              <a:spcAft>
                <a:spcPts val="600"/>
              </a:spcAft>
            </a:pPr>
            <a:r>
              <a:rPr lang="en-US" sz="2000" b="0" dirty="0" smtClean="0">
                <a:solidFill>
                  <a:schemeClr val="tx1"/>
                </a:solidFill>
              </a:rPr>
              <a:t>In October 2017 FEMA published a </a:t>
            </a:r>
            <a:r>
              <a:rPr lang="en-US" sz="2000" b="0" dirty="0"/>
              <a:t>revision </a:t>
            </a:r>
            <a:r>
              <a:rPr lang="en-US" sz="2000" b="0" dirty="0" smtClean="0"/>
              <a:t>of the National </a:t>
            </a:r>
            <a:r>
              <a:rPr lang="en-US" sz="2000" b="0" dirty="0"/>
              <a:t>Incident Management System (NIMS</a:t>
            </a:r>
            <a:r>
              <a:rPr lang="en-US" sz="2000" b="0" dirty="0" smtClean="0"/>
              <a:t>).</a:t>
            </a:r>
          </a:p>
          <a:p>
            <a:pPr>
              <a:spcAft>
                <a:spcPts val="600"/>
              </a:spcAft>
            </a:pPr>
            <a:r>
              <a:rPr lang="en-US" sz="2000" b="0" dirty="0" smtClean="0">
                <a:solidFill>
                  <a:schemeClr val="tx1"/>
                </a:solidFill>
              </a:rPr>
              <a:t>The 2017 NIMS </a:t>
            </a:r>
            <a:r>
              <a:rPr lang="en-US" sz="2000" b="0" dirty="0" smtClean="0"/>
              <a:t>document replaces the 2008 NIMS.</a:t>
            </a:r>
            <a:endParaRPr lang="en-US" sz="2000" b="0" dirty="0" smtClean="0">
              <a:solidFill>
                <a:schemeClr val="tx1"/>
              </a:solidFill>
            </a:endParaRPr>
          </a:p>
          <a:p>
            <a:pPr>
              <a:spcAft>
                <a:spcPts val="600"/>
              </a:spcAft>
            </a:pPr>
            <a:r>
              <a:rPr lang="en-US" sz="2000" b="0" dirty="0" smtClean="0">
                <a:solidFill>
                  <a:schemeClr val="tx1"/>
                </a:solidFill>
              </a:rPr>
              <a:t>This content is to provide information to emergency management practitioners on the key changes contained in the new NIMS 2017 document.  </a:t>
            </a:r>
          </a:p>
          <a:p>
            <a:pPr>
              <a:spcAft>
                <a:spcPts val="600"/>
              </a:spcAft>
            </a:pPr>
            <a:r>
              <a:rPr lang="en-US" sz="2000" b="0" dirty="0" smtClean="0">
                <a:solidFill>
                  <a:schemeClr val="tx1"/>
                </a:solidFill>
              </a:rPr>
              <a:t>These learning materials are provided as a “bridge” to deliver interim NIMS 2017 document </a:t>
            </a:r>
            <a:r>
              <a:rPr lang="en-US" sz="2000" b="0" dirty="0">
                <a:solidFill>
                  <a:schemeClr val="tx1"/>
                </a:solidFill>
              </a:rPr>
              <a:t>r</a:t>
            </a:r>
            <a:r>
              <a:rPr lang="en-US" sz="2000" b="0" dirty="0" smtClean="0">
                <a:solidFill>
                  <a:schemeClr val="tx1"/>
                </a:solidFill>
              </a:rPr>
              <a:t>efresh information until updated NIMS courses are available.</a:t>
            </a:r>
          </a:p>
          <a:p>
            <a:pPr>
              <a:spcAft>
                <a:spcPts val="600"/>
              </a:spcAft>
            </a:pPr>
            <a:r>
              <a:rPr lang="en-US" sz="2000" b="0" dirty="0" smtClean="0">
                <a:solidFill>
                  <a:schemeClr val="tx1"/>
                </a:solidFill>
              </a:rPr>
              <a:t>This is not intended as stand-alone training on NIMS. This content is designed as a supplement to be used in conjunction with existing legacy NIMS/ ICS course materials in order to provide students with additional information on key NIMS 2017 changes. </a:t>
            </a:r>
            <a:endParaRPr lang="en-US" sz="2000" b="0" dirty="0">
              <a:solidFill>
                <a:schemeClr val="tx1"/>
              </a:solidFill>
            </a:endParaRP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a:t>
            </a:fld>
            <a:endParaRPr lang="en-US" dirty="0"/>
          </a:p>
        </p:txBody>
      </p:sp>
    </p:spTree>
    <p:extLst>
      <p:ext uri="{BB962C8B-B14F-4D97-AF65-F5344CB8AC3E}">
        <p14:creationId xmlns:p14="http://schemas.microsoft.com/office/powerpoint/2010/main" val="235293608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latin typeface="+mn-lt"/>
              </a:rPr>
              <a:t>NIMS </a:t>
            </a:r>
            <a:r>
              <a:rPr lang="en-US" sz="2800" dirty="0" smtClean="0">
                <a:solidFill>
                  <a:schemeClr val="tx1"/>
                </a:solidFill>
                <a:latin typeface="+mn-lt"/>
              </a:rPr>
              <a:t>2017 Component </a:t>
            </a:r>
            <a:r>
              <a:rPr lang="en-US" sz="2800" dirty="0">
                <a:solidFill>
                  <a:schemeClr val="tx1"/>
                </a:solidFill>
                <a:latin typeface="+mn-lt"/>
              </a:rPr>
              <a:t>3</a:t>
            </a:r>
            <a:r>
              <a:rPr lang="en-US" sz="2800" dirty="0" smtClean="0">
                <a:solidFill>
                  <a:schemeClr val="tx1"/>
                </a:solidFill>
                <a:latin typeface="+mn-lt"/>
              </a:rPr>
              <a:t>: Command </a:t>
            </a:r>
            <a:r>
              <a:rPr lang="en-US" sz="2800" dirty="0">
                <a:solidFill>
                  <a:schemeClr val="tx1"/>
                </a:solidFill>
                <a:latin typeface="+mn-lt"/>
              </a:rPr>
              <a:t>and </a:t>
            </a:r>
            <a:r>
              <a:rPr lang="en-US" sz="2800" dirty="0" smtClean="0">
                <a:solidFill>
                  <a:schemeClr val="tx1"/>
                </a:solidFill>
                <a:latin typeface="+mn-lt"/>
              </a:rPr>
              <a:t>Coordination</a:t>
            </a:r>
            <a:endParaRPr lang="en-US" sz="2800" dirty="0">
              <a:solidFill>
                <a:schemeClr val="tx1"/>
              </a:solidFill>
              <a:latin typeface="+mn-lt"/>
            </a:endParaRPr>
          </a:p>
        </p:txBody>
      </p:sp>
      <p:sp>
        <p:nvSpPr>
          <p:cNvPr id="3" name="Content Placeholder 2"/>
          <p:cNvSpPr>
            <a:spLocks noGrp="1"/>
          </p:cNvSpPr>
          <p:nvPr>
            <p:ph sz="half" idx="1"/>
          </p:nvPr>
        </p:nvSpPr>
        <p:spPr>
          <a:xfrm>
            <a:off x="341194" y="1068388"/>
            <a:ext cx="4154606" cy="4646612"/>
          </a:xfrm>
        </p:spPr>
        <p:style>
          <a:lnRef idx="2">
            <a:schemeClr val="dk1"/>
          </a:lnRef>
          <a:fillRef idx="1">
            <a:schemeClr val="lt1"/>
          </a:fillRef>
          <a:effectRef idx="0">
            <a:schemeClr val="dk1"/>
          </a:effectRef>
          <a:fontRef idx="minor">
            <a:schemeClr val="dk1"/>
          </a:fontRef>
        </p:style>
        <p:txBody>
          <a:bodyPr/>
          <a:lstStyle/>
          <a:p>
            <a:pPr>
              <a:lnSpc>
                <a:spcPct val="95000"/>
              </a:lnSpc>
              <a:spcBef>
                <a:spcPts val="1200"/>
              </a:spcBef>
            </a:pPr>
            <a:r>
              <a:rPr lang="en-US" sz="2000" b="0" dirty="0">
                <a:solidFill>
                  <a:srgbClr val="333333"/>
                </a:solidFill>
              </a:rPr>
              <a:t>Defines the </a:t>
            </a:r>
            <a:r>
              <a:rPr lang="en-US" sz="2000" b="0" dirty="0" smtClean="0">
                <a:solidFill>
                  <a:srgbClr val="333333"/>
                </a:solidFill>
              </a:rPr>
              <a:t>fourteen NIMS Management </a:t>
            </a:r>
            <a:r>
              <a:rPr lang="en-US" sz="2000" b="0" dirty="0">
                <a:solidFill>
                  <a:srgbClr val="333333"/>
                </a:solidFill>
              </a:rPr>
              <a:t>Characteristics</a:t>
            </a:r>
          </a:p>
          <a:p>
            <a:pPr>
              <a:lnSpc>
                <a:spcPct val="95000"/>
              </a:lnSpc>
              <a:spcBef>
                <a:spcPts val="1200"/>
              </a:spcBef>
            </a:pPr>
            <a:r>
              <a:rPr lang="en-US" sz="2000" b="0" dirty="0">
                <a:solidFill>
                  <a:srgbClr val="333333"/>
                </a:solidFill>
              </a:rPr>
              <a:t>Describes four NIMS </a:t>
            </a:r>
            <a:r>
              <a:rPr lang="en-US" sz="2000" b="0" dirty="0" smtClean="0">
                <a:solidFill>
                  <a:srgbClr val="333333"/>
                </a:solidFill>
              </a:rPr>
              <a:t>Command and </a:t>
            </a:r>
            <a:r>
              <a:rPr lang="en-US" sz="2000" b="0" dirty="0">
                <a:solidFill>
                  <a:srgbClr val="333333"/>
                </a:solidFill>
              </a:rPr>
              <a:t>Coordination structures:</a:t>
            </a:r>
          </a:p>
          <a:p>
            <a:pPr marL="800100" lvl="2" indent="-342900">
              <a:lnSpc>
                <a:spcPct val="95000"/>
              </a:lnSpc>
              <a:spcBef>
                <a:spcPts val="1200"/>
              </a:spcBef>
            </a:pPr>
            <a:r>
              <a:rPr lang="en-US" sz="2000" b="0" dirty="0">
                <a:solidFill>
                  <a:srgbClr val="333333"/>
                </a:solidFill>
                <a:ea typeface="MS PGothic" pitchFamily="34" charset="-128"/>
              </a:rPr>
              <a:t>Incident Command System (ICS) </a:t>
            </a:r>
          </a:p>
          <a:p>
            <a:pPr marL="800100" lvl="2" indent="-342900">
              <a:lnSpc>
                <a:spcPct val="95000"/>
              </a:lnSpc>
              <a:spcBef>
                <a:spcPts val="1200"/>
              </a:spcBef>
            </a:pPr>
            <a:r>
              <a:rPr lang="en-US" sz="2000" b="0" dirty="0" smtClean="0">
                <a:solidFill>
                  <a:srgbClr val="333333"/>
                </a:solidFill>
                <a:ea typeface="MS PGothic" pitchFamily="34" charset="-128"/>
              </a:rPr>
              <a:t>Emergency Operations Centers (EOCs)</a:t>
            </a:r>
            <a:endParaRPr lang="en-US" sz="2000" b="0" dirty="0">
              <a:solidFill>
                <a:srgbClr val="333333"/>
              </a:solidFill>
              <a:ea typeface="MS PGothic" pitchFamily="34" charset="-128"/>
            </a:endParaRPr>
          </a:p>
          <a:p>
            <a:pPr marL="800100" lvl="2" indent="-342900">
              <a:lnSpc>
                <a:spcPct val="95000"/>
              </a:lnSpc>
              <a:spcBef>
                <a:spcPts val="1200"/>
              </a:spcBef>
            </a:pPr>
            <a:r>
              <a:rPr lang="en-US" sz="2000" b="0" dirty="0">
                <a:solidFill>
                  <a:srgbClr val="333333"/>
                </a:solidFill>
                <a:ea typeface="MS PGothic" pitchFamily="34" charset="-128"/>
              </a:rPr>
              <a:t>Multiagency Coordination Group (MAC Group)</a:t>
            </a:r>
          </a:p>
          <a:p>
            <a:pPr marL="800100" lvl="2" indent="-342900">
              <a:lnSpc>
                <a:spcPct val="95000"/>
              </a:lnSpc>
              <a:spcBef>
                <a:spcPts val="1200"/>
              </a:spcBef>
            </a:pPr>
            <a:r>
              <a:rPr lang="en-US" sz="2000" b="0" dirty="0">
                <a:solidFill>
                  <a:srgbClr val="333333"/>
                </a:solidFill>
                <a:ea typeface="MS PGothic" pitchFamily="34" charset="-128"/>
              </a:rPr>
              <a:t>Joint Information </a:t>
            </a:r>
            <a:r>
              <a:rPr lang="en-US" sz="2000" b="0" dirty="0" smtClean="0">
                <a:solidFill>
                  <a:srgbClr val="333333"/>
                </a:solidFill>
                <a:ea typeface="MS PGothic" pitchFamily="34" charset="-128"/>
              </a:rPr>
              <a:t>System (JIS)</a:t>
            </a:r>
            <a:endParaRPr lang="en-US" sz="2000" b="0" dirty="0"/>
          </a:p>
        </p:txBody>
      </p:sp>
      <p:sp>
        <p:nvSpPr>
          <p:cNvPr id="7" name="Content Placeholder 6"/>
          <p:cNvSpPr>
            <a:spLocks noGrp="1"/>
          </p:cNvSpPr>
          <p:nvPr>
            <p:ph sz="half" idx="2"/>
          </p:nvPr>
        </p:nvSpPr>
        <p:spPr>
          <a:xfrm>
            <a:off x="4648199" y="1068388"/>
            <a:ext cx="4181901" cy="4646612"/>
          </a:xfrm>
        </p:spPr>
        <p:style>
          <a:lnRef idx="2">
            <a:schemeClr val="dk1"/>
          </a:lnRef>
          <a:fillRef idx="1">
            <a:schemeClr val="lt1"/>
          </a:fillRef>
          <a:effectRef idx="0">
            <a:schemeClr val="dk1"/>
          </a:effectRef>
          <a:fontRef idx="minor">
            <a:schemeClr val="dk1"/>
          </a:fontRef>
        </p:style>
        <p:txBody>
          <a:bodyPr/>
          <a:lstStyle/>
          <a:p>
            <a:pPr marL="0" indent="0" algn="ctr">
              <a:buNone/>
            </a:pPr>
            <a:r>
              <a:rPr lang="en-US" sz="1800" dirty="0" smtClean="0"/>
              <a:t>2008 - Command and Management</a:t>
            </a:r>
          </a:p>
          <a:p>
            <a:r>
              <a:rPr lang="en-US" sz="1800" b="0" dirty="0"/>
              <a:t>Incident Command System (ICS</a:t>
            </a:r>
            <a:r>
              <a:rPr lang="en-US" sz="1800" b="0" dirty="0" smtClean="0"/>
              <a:t>)</a:t>
            </a:r>
          </a:p>
          <a:p>
            <a:r>
              <a:rPr lang="en-US" sz="1800" b="0" dirty="0"/>
              <a:t>Multiagency Coordination System (MACS</a:t>
            </a:r>
            <a:r>
              <a:rPr lang="en-US" sz="1800" b="0" dirty="0" smtClean="0"/>
              <a:t>)</a:t>
            </a:r>
          </a:p>
          <a:p>
            <a:r>
              <a:rPr lang="en-US" sz="1800" b="0" dirty="0"/>
              <a:t>Public </a:t>
            </a:r>
            <a:r>
              <a:rPr lang="en-US" sz="1800" b="0" dirty="0" smtClean="0"/>
              <a:t>Information</a:t>
            </a:r>
          </a:p>
          <a:p>
            <a:pPr marL="0" indent="0" algn="ctr">
              <a:buNone/>
            </a:pPr>
            <a:endParaRPr lang="en-US" sz="1800" dirty="0" smtClean="0"/>
          </a:p>
          <a:p>
            <a:pPr marL="0" indent="0" algn="ctr">
              <a:buNone/>
            </a:pPr>
            <a:r>
              <a:rPr lang="en-US" sz="1800" dirty="0" smtClean="0"/>
              <a:t>2017 – Command and Coordination</a:t>
            </a:r>
            <a:endParaRPr lang="en-US" sz="1800" dirty="0"/>
          </a:p>
          <a:p>
            <a:r>
              <a:rPr lang="en-US" sz="1800" b="0" dirty="0" smtClean="0"/>
              <a:t>Multi-Agency Coordination Systems (MACS):</a:t>
            </a:r>
          </a:p>
          <a:p>
            <a:pPr lvl="1"/>
            <a:r>
              <a:rPr lang="en-US" b="0" dirty="0" smtClean="0"/>
              <a:t>ICS</a:t>
            </a:r>
          </a:p>
          <a:p>
            <a:pPr lvl="1"/>
            <a:r>
              <a:rPr lang="en-US" b="0" dirty="0" smtClean="0"/>
              <a:t>EOCs</a:t>
            </a:r>
          </a:p>
          <a:p>
            <a:pPr lvl="1"/>
            <a:r>
              <a:rPr lang="en-US" b="0" dirty="0" smtClean="0"/>
              <a:t>MAC Group</a:t>
            </a:r>
          </a:p>
          <a:p>
            <a:pPr lvl="1"/>
            <a:r>
              <a:rPr lang="en-US" b="0" dirty="0" smtClean="0"/>
              <a:t>JIS</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20</a:t>
            </a:fld>
            <a:endParaRPr lang="en-US" dirty="0"/>
          </a:p>
        </p:txBody>
      </p:sp>
    </p:spTree>
    <p:extLst>
      <p:ext uri="{BB962C8B-B14F-4D97-AF65-F5344CB8AC3E}">
        <p14:creationId xmlns:p14="http://schemas.microsoft.com/office/powerpoint/2010/main" val="1674757975"/>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03"/>
            <a:ext cx="8229600" cy="871774"/>
          </a:xfrm>
        </p:spPr>
        <p:txBody>
          <a:bodyPr/>
          <a:lstStyle/>
          <a:p>
            <a:r>
              <a:rPr lang="en-US" sz="2800" dirty="0" smtClean="0">
                <a:solidFill>
                  <a:schemeClr val="tx1"/>
                </a:solidFill>
                <a:latin typeface="+mn-lt"/>
                <a:cs typeface="Arial" panose="020B0604020202020204" pitchFamily="34" charset="0"/>
              </a:rPr>
              <a:t>NIMS Management Characteristics</a:t>
            </a:r>
            <a:endParaRPr lang="en-US" sz="2800" dirty="0">
              <a:solidFill>
                <a:schemeClr val="tx1"/>
              </a:solidFill>
              <a:latin typeface="+mn-lt"/>
              <a:cs typeface="Arial" panose="020B0604020202020204" pitchFamily="34" charset="0"/>
            </a:endParaRPr>
          </a:p>
        </p:txBody>
      </p:sp>
      <p:sp>
        <p:nvSpPr>
          <p:cNvPr id="3" name="Content Placeholder 2"/>
          <p:cNvSpPr>
            <a:spLocks noGrp="1"/>
          </p:cNvSpPr>
          <p:nvPr>
            <p:ph type="body" idx="1"/>
          </p:nvPr>
        </p:nvSpPr>
        <p:spPr>
          <a:xfrm>
            <a:off x="306474" y="970104"/>
            <a:ext cx="8531051" cy="1015663"/>
          </a:xfrm>
        </p:spPr>
        <p:txBody>
          <a:bodyPr wrap="square" numCol="1" anchor="ctr">
            <a:spAutoFit/>
          </a:bodyPr>
          <a:lstStyle/>
          <a:p>
            <a:r>
              <a:rPr lang="en-US" sz="2000" b="0" dirty="0"/>
              <a:t>NIMS bases incident management and </a:t>
            </a:r>
            <a:r>
              <a:rPr lang="en-US" sz="2000" b="0" dirty="0" smtClean="0"/>
              <a:t>coordination </a:t>
            </a:r>
            <a:r>
              <a:rPr lang="en-US" sz="2000" b="0" dirty="0"/>
              <a:t>on fourteen </a:t>
            </a:r>
            <a:r>
              <a:rPr lang="en-US" sz="2000" dirty="0"/>
              <a:t>NIMS </a:t>
            </a:r>
            <a:r>
              <a:rPr lang="en-US" sz="2000" dirty="0" smtClean="0"/>
              <a:t>Management Characteristics </a:t>
            </a:r>
            <a:r>
              <a:rPr lang="en-US" sz="2000" b="0" dirty="0"/>
              <a:t>(</a:t>
            </a:r>
            <a:r>
              <a:rPr lang="en-US" sz="2000" b="0" dirty="0" smtClean="0"/>
              <a:t>formerly called ICS </a:t>
            </a:r>
            <a:r>
              <a:rPr lang="en-US" sz="2000" b="0" dirty="0"/>
              <a:t>Management Characteristics</a:t>
            </a:r>
            <a:r>
              <a:rPr lang="en-US" sz="2000" b="0" dirty="0" smtClean="0"/>
              <a:t>)</a:t>
            </a:r>
            <a:endParaRPr lang="en-US" sz="2000" b="0" dirty="0"/>
          </a:p>
        </p:txBody>
      </p:sp>
      <p:sp>
        <p:nvSpPr>
          <p:cNvPr id="4" name="TextBox 3"/>
          <p:cNvSpPr txBox="1"/>
          <p:nvPr/>
        </p:nvSpPr>
        <p:spPr>
          <a:xfrm>
            <a:off x="2622618" y="1985124"/>
            <a:ext cx="3898761" cy="3108543"/>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dirty="0" smtClean="0"/>
              <a:t>Common Terminology</a:t>
            </a:r>
          </a:p>
          <a:p>
            <a:pPr marL="285750" indent="-285750">
              <a:buFont typeface="Arial" panose="020B0604020202020204" pitchFamily="34" charset="0"/>
              <a:buChar char="•"/>
            </a:pPr>
            <a:r>
              <a:rPr lang="en-US" sz="1400" dirty="0" smtClean="0"/>
              <a:t>Modular Organization</a:t>
            </a:r>
          </a:p>
          <a:p>
            <a:pPr marL="285750" indent="-285750">
              <a:buFont typeface="Arial" panose="020B0604020202020204" pitchFamily="34" charset="0"/>
              <a:buChar char="•"/>
            </a:pPr>
            <a:r>
              <a:rPr lang="en-US" sz="1400" dirty="0" smtClean="0"/>
              <a:t>Management by Objectives</a:t>
            </a:r>
          </a:p>
          <a:p>
            <a:pPr marL="285750" indent="-285750">
              <a:buFont typeface="Arial" panose="020B0604020202020204" pitchFamily="34" charset="0"/>
              <a:buChar char="•"/>
            </a:pPr>
            <a:r>
              <a:rPr lang="en-US" sz="1400" dirty="0" smtClean="0"/>
              <a:t>Incident Action Planning</a:t>
            </a:r>
          </a:p>
          <a:p>
            <a:pPr marL="285750" indent="-285750">
              <a:buFont typeface="Arial" panose="020B0604020202020204" pitchFamily="34" charset="0"/>
              <a:buChar char="•"/>
            </a:pPr>
            <a:r>
              <a:rPr lang="en-US" sz="1400" dirty="0" smtClean="0"/>
              <a:t>Manageable Span of Control</a:t>
            </a:r>
          </a:p>
          <a:p>
            <a:pPr marL="285750" indent="-285750">
              <a:buFont typeface="Arial" panose="020B0604020202020204" pitchFamily="34" charset="0"/>
              <a:buChar char="•"/>
            </a:pPr>
            <a:r>
              <a:rPr lang="en-US" sz="1400" dirty="0" smtClean="0"/>
              <a:t>Incident Facilities and Locations</a:t>
            </a:r>
          </a:p>
          <a:p>
            <a:pPr marL="285750" indent="-285750">
              <a:buFont typeface="Arial" panose="020B0604020202020204" pitchFamily="34" charset="0"/>
              <a:buChar char="•"/>
            </a:pPr>
            <a:r>
              <a:rPr lang="en-US" sz="1400" dirty="0" smtClean="0"/>
              <a:t>Comprehensive Resource Management</a:t>
            </a:r>
          </a:p>
          <a:p>
            <a:pPr marL="285750" indent="-285750">
              <a:buFont typeface="Arial" panose="020B0604020202020204" pitchFamily="34" charset="0"/>
              <a:buChar char="•"/>
            </a:pPr>
            <a:r>
              <a:rPr lang="en-US" sz="1400" dirty="0" smtClean="0"/>
              <a:t>Integrated Communications</a:t>
            </a:r>
          </a:p>
          <a:p>
            <a:pPr marL="285750" indent="-285750">
              <a:buFont typeface="Arial" panose="020B0604020202020204" pitchFamily="34" charset="0"/>
              <a:buChar char="•"/>
            </a:pPr>
            <a:r>
              <a:rPr lang="en-US" sz="1400" dirty="0" smtClean="0"/>
              <a:t>Establishment and Transfer of Command</a:t>
            </a:r>
          </a:p>
          <a:p>
            <a:pPr marL="285750" indent="-285750">
              <a:buFont typeface="Arial" panose="020B0604020202020204" pitchFamily="34" charset="0"/>
              <a:buChar char="•"/>
            </a:pPr>
            <a:r>
              <a:rPr lang="en-US" sz="1400" dirty="0" smtClean="0"/>
              <a:t>Unified Command</a:t>
            </a:r>
          </a:p>
          <a:p>
            <a:pPr marL="285750" indent="-285750">
              <a:buFont typeface="Arial" panose="020B0604020202020204" pitchFamily="34" charset="0"/>
              <a:buChar char="•"/>
            </a:pPr>
            <a:r>
              <a:rPr lang="en-US" sz="1400" dirty="0" smtClean="0"/>
              <a:t>Chain of Command and Unity of Command</a:t>
            </a:r>
          </a:p>
          <a:p>
            <a:pPr marL="285750" indent="-285750">
              <a:buFont typeface="Arial" panose="020B0604020202020204" pitchFamily="34" charset="0"/>
              <a:buChar char="•"/>
            </a:pPr>
            <a:r>
              <a:rPr lang="en-US" sz="1400" dirty="0" smtClean="0"/>
              <a:t>Accountability</a:t>
            </a:r>
          </a:p>
          <a:p>
            <a:pPr marL="285750" indent="-285750">
              <a:buFont typeface="Arial" panose="020B0604020202020204" pitchFamily="34" charset="0"/>
              <a:buChar char="•"/>
            </a:pPr>
            <a:r>
              <a:rPr lang="en-US" sz="1400" dirty="0" smtClean="0"/>
              <a:t>Dispatch/ Deployment</a:t>
            </a:r>
          </a:p>
          <a:p>
            <a:pPr marL="285750" indent="-285750">
              <a:buFont typeface="Arial" panose="020B0604020202020204" pitchFamily="34" charset="0"/>
              <a:buChar char="•"/>
            </a:pPr>
            <a:r>
              <a:rPr lang="en-US" sz="1400" dirty="0" smtClean="0"/>
              <a:t>Information and Intelligence Management</a:t>
            </a:r>
          </a:p>
        </p:txBody>
      </p:sp>
      <p:sp>
        <p:nvSpPr>
          <p:cNvPr id="8" name="Text Placeholder 7"/>
          <p:cNvSpPr>
            <a:spLocks noGrp="1"/>
          </p:cNvSpPr>
          <p:nvPr>
            <p:ph type="body" sz="quarter" idx="12"/>
          </p:nvPr>
        </p:nvSpPr>
        <p:spPr>
          <a:xfrm>
            <a:off x="455610" y="5201120"/>
            <a:ext cx="7922525" cy="400110"/>
          </a:xfrm>
        </p:spPr>
        <p:txBody>
          <a:bodyPr wrap="square">
            <a:spAutoFit/>
          </a:bodyPr>
          <a:lstStyle/>
          <a:p>
            <a:r>
              <a:rPr lang="en-US" sz="2000" b="0" dirty="0"/>
              <a:t>The </a:t>
            </a:r>
            <a:r>
              <a:rPr lang="en-US" sz="2000" b="0" dirty="0" smtClean="0"/>
              <a:t>name is </a:t>
            </a:r>
            <a:r>
              <a:rPr lang="en-US" sz="2000" b="0" dirty="0"/>
              <a:t>new but the 14 characteristics remain the </a:t>
            </a:r>
            <a:r>
              <a:rPr lang="en-US" sz="2000" b="0" dirty="0" smtClean="0"/>
              <a:t>same</a:t>
            </a:r>
            <a:endParaRPr lang="en-US" sz="2000" b="0"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21</a:t>
            </a:fld>
            <a:endParaRPr lang="en-US" dirty="0"/>
          </a:p>
        </p:txBody>
      </p:sp>
    </p:spTree>
    <p:extLst>
      <p:ext uri="{BB962C8B-B14F-4D97-AF65-F5344CB8AC3E}">
        <p14:creationId xmlns:p14="http://schemas.microsoft.com/office/powerpoint/2010/main" val="784605123"/>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11" y="533400"/>
            <a:ext cx="8603801" cy="637031"/>
          </a:xfrm>
        </p:spPr>
        <p:txBody>
          <a:bodyPr/>
          <a:lstStyle/>
          <a:p>
            <a:r>
              <a:rPr lang="en-US" sz="2800" dirty="0">
                <a:solidFill>
                  <a:schemeClr val="tx1"/>
                </a:solidFill>
                <a:latin typeface="+mn-lt"/>
              </a:rPr>
              <a:t>NIMS </a:t>
            </a:r>
            <a:r>
              <a:rPr lang="en-US" sz="2800" dirty="0" smtClean="0">
                <a:solidFill>
                  <a:schemeClr val="tx1"/>
                </a:solidFill>
                <a:latin typeface="+mn-lt"/>
              </a:rPr>
              <a:t>Command and </a:t>
            </a:r>
            <a:r>
              <a:rPr lang="en-US" sz="2800" dirty="0">
                <a:solidFill>
                  <a:schemeClr val="tx1"/>
                </a:solidFill>
                <a:latin typeface="+mn-lt"/>
              </a:rPr>
              <a:t>Coordination </a:t>
            </a:r>
            <a:r>
              <a:rPr lang="en-US" sz="2800" dirty="0" smtClean="0">
                <a:solidFill>
                  <a:schemeClr val="tx1"/>
                </a:solidFill>
                <a:latin typeface="+mn-lt"/>
              </a:rPr>
              <a:t>Structures – Incident Command System (ICS)</a:t>
            </a:r>
            <a:r>
              <a:rPr lang="en-US" sz="2800" dirty="0">
                <a:solidFill>
                  <a:schemeClr val="tx1"/>
                </a:solidFill>
                <a:latin typeface="+mn-lt"/>
              </a:rPr>
              <a:t/>
            </a:r>
            <a:br>
              <a:rPr lang="en-US" sz="2800" dirty="0">
                <a:solidFill>
                  <a:schemeClr val="tx1"/>
                </a:solidFill>
                <a:latin typeface="+mn-lt"/>
              </a:rPr>
            </a:br>
            <a:endParaRPr lang="en-US" sz="3200" dirty="0">
              <a:solidFill>
                <a:schemeClr val="tx1"/>
              </a:solidFill>
              <a:latin typeface="+mn-lt"/>
            </a:endParaRPr>
          </a:p>
        </p:txBody>
      </p:sp>
      <p:sp>
        <p:nvSpPr>
          <p:cNvPr id="3" name="Content Placeholder 2"/>
          <p:cNvSpPr>
            <a:spLocks noGrp="1"/>
          </p:cNvSpPr>
          <p:nvPr>
            <p:ph idx="1"/>
          </p:nvPr>
        </p:nvSpPr>
        <p:spPr>
          <a:xfrm>
            <a:off x="574504" y="1734096"/>
            <a:ext cx="4981927" cy="3071004"/>
          </a:xfrm>
        </p:spPr>
        <p:txBody>
          <a:bodyPr/>
          <a:lstStyle/>
          <a:p>
            <a:pPr lvl="0"/>
            <a:r>
              <a:rPr lang="en-US" sz="2000" b="0" dirty="0" smtClean="0">
                <a:solidFill>
                  <a:schemeClr val="tx1"/>
                </a:solidFill>
              </a:rPr>
              <a:t>The Incident Command System (ICS) is used for on-scene Management of Incidents</a:t>
            </a:r>
          </a:p>
          <a:p>
            <a:r>
              <a:rPr lang="en-US" sz="2000" b="0" dirty="0" smtClean="0">
                <a:solidFill>
                  <a:schemeClr val="tx1"/>
                </a:solidFill>
              </a:rPr>
              <a:t>When an incident occurs or threatens, local emergency personnel manage response using ICS</a:t>
            </a:r>
          </a:p>
        </p:txBody>
      </p:sp>
      <p:sp>
        <p:nvSpPr>
          <p:cNvPr id="10" name="Oval 9" descr="Photograph of an Incident Commander surveying flood damage" title="Incident Command"/>
          <p:cNvSpPr/>
          <p:nvPr/>
        </p:nvSpPr>
        <p:spPr>
          <a:xfrm>
            <a:off x="5477773" y="1483746"/>
            <a:ext cx="3226278" cy="3390180"/>
          </a:xfrm>
          <a:prstGeom prst="ellipse">
            <a:avLst/>
          </a:prstGeom>
          <a:blipFill>
            <a:blip r:embed="rId2" cstate="print">
              <a:extLst>
                <a:ext uri="{28A0092B-C50C-407E-A947-70E740481C1C}">
                  <a14:useLocalDpi xmlns:a14="http://schemas.microsoft.com/office/drawing/2010/main" val="0"/>
                </a:ext>
              </a:extLst>
            </a:blip>
            <a:srcRect/>
            <a:stretch>
              <a:fillRect l="-25000" r="-25000"/>
            </a:stretch>
          </a:blipFill>
          <a:scene3d>
            <a:camera prst="perspectiveLeft" zoom="91000"/>
            <a:lightRig rig="threePt" dir="t">
              <a:rot lat="0" lon="0" rev="20640000"/>
            </a:lightRig>
          </a:scene3d>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22</a:t>
            </a:fld>
            <a:endParaRPr lang="en-US" dirty="0"/>
          </a:p>
        </p:txBody>
      </p:sp>
    </p:spTree>
    <p:extLst>
      <p:ext uri="{BB962C8B-B14F-4D97-AF65-F5344CB8AC3E}">
        <p14:creationId xmlns:p14="http://schemas.microsoft.com/office/powerpoint/2010/main" val="3479263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10839"/>
            <a:ext cx="8485632" cy="637031"/>
          </a:xfrm>
        </p:spPr>
        <p:txBody>
          <a:bodyPr/>
          <a:lstStyle/>
          <a:p>
            <a:r>
              <a:rPr lang="en-US" sz="2800" dirty="0" smtClean="0">
                <a:solidFill>
                  <a:schemeClr val="tx1"/>
                </a:solidFill>
                <a:latin typeface="+mn-lt"/>
              </a:rPr>
              <a:t>Incident Command System Changes </a:t>
            </a:r>
            <a:endParaRPr lang="en-US" sz="2800" dirty="0">
              <a:solidFill>
                <a:schemeClr val="tx1"/>
              </a:solidFill>
              <a:latin typeface="+mn-lt"/>
            </a:endParaRPr>
          </a:p>
        </p:txBody>
      </p:sp>
      <p:sp>
        <p:nvSpPr>
          <p:cNvPr id="4" name="Content Placeholder 3"/>
          <p:cNvSpPr>
            <a:spLocks noGrp="1"/>
          </p:cNvSpPr>
          <p:nvPr>
            <p:ph idx="1"/>
          </p:nvPr>
        </p:nvSpPr>
        <p:spPr>
          <a:xfrm>
            <a:off x="304800" y="1222955"/>
            <a:ext cx="8229600" cy="4525963"/>
          </a:xfrm>
        </p:spPr>
        <p:txBody>
          <a:bodyPr/>
          <a:lstStyle/>
          <a:p>
            <a:pPr>
              <a:lnSpc>
                <a:spcPct val="95000"/>
              </a:lnSpc>
              <a:spcBef>
                <a:spcPts val="1200"/>
              </a:spcBef>
            </a:pPr>
            <a:r>
              <a:rPr lang="en-US" sz="2000" dirty="0" smtClean="0">
                <a:solidFill>
                  <a:srgbClr val="333333"/>
                </a:solidFill>
              </a:rPr>
              <a:t>Revised description of the Intelligence/ Investigations function</a:t>
            </a:r>
          </a:p>
          <a:p>
            <a:pPr>
              <a:lnSpc>
                <a:spcPct val="95000"/>
              </a:lnSpc>
              <a:spcBef>
                <a:spcPts val="1200"/>
              </a:spcBef>
            </a:pPr>
            <a:r>
              <a:rPr lang="en-US" sz="2000" dirty="0" smtClean="0">
                <a:solidFill>
                  <a:srgbClr val="333333"/>
                </a:solidFill>
              </a:rPr>
              <a:t>Revised “Manageable </a:t>
            </a:r>
            <a:r>
              <a:rPr lang="en-US" sz="2000" dirty="0">
                <a:solidFill>
                  <a:srgbClr val="333333"/>
                </a:solidFill>
              </a:rPr>
              <a:t>S</a:t>
            </a:r>
            <a:r>
              <a:rPr lang="en-US" sz="2000" dirty="0" smtClean="0">
                <a:solidFill>
                  <a:srgbClr val="333333"/>
                </a:solidFill>
              </a:rPr>
              <a:t>pan </a:t>
            </a:r>
            <a:r>
              <a:rPr lang="en-US" sz="2000" dirty="0">
                <a:solidFill>
                  <a:srgbClr val="333333"/>
                </a:solidFill>
              </a:rPr>
              <a:t>of </a:t>
            </a:r>
            <a:r>
              <a:rPr lang="en-US" sz="2000" dirty="0" smtClean="0">
                <a:solidFill>
                  <a:srgbClr val="333333"/>
                </a:solidFill>
              </a:rPr>
              <a:t>Control</a:t>
            </a:r>
            <a:r>
              <a:rPr lang="en-US" sz="2000" dirty="0">
                <a:solidFill>
                  <a:srgbClr val="333333"/>
                </a:solidFill>
              </a:rPr>
              <a:t>” </a:t>
            </a:r>
            <a:r>
              <a:rPr lang="en-US" sz="2000" dirty="0" smtClean="0">
                <a:solidFill>
                  <a:srgbClr val="333333"/>
                </a:solidFill>
              </a:rPr>
              <a:t>guidance</a:t>
            </a:r>
          </a:p>
          <a:p>
            <a:pPr>
              <a:lnSpc>
                <a:spcPct val="95000"/>
              </a:lnSpc>
              <a:spcBef>
                <a:spcPts val="1200"/>
              </a:spcBef>
            </a:pPr>
            <a:r>
              <a:rPr lang="en-US" sz="2000" dirty="0" smtClean="0">
                <a:solidFill>
                  <a:srgbClr val="333333"/>
                </a:solidFill>
              </a:rPr>
              <a:t>Made revisions to the incident </a:t>
            </a:r>
            <a:r>
              <a:rPr lang="en-US" sz="2000" dirty="0">
                <a:solidFill>
                  <a:srgbClr val="333333"/>
                </a:solidFill>
              </a:rPr>
              <a:t>planning process </a:t>
            </a:r>
            <a:r>
              <a:rPr lang="en-US" sz="2000" dirty="0" smtClean="0">
                <a:solidFill>
                  <a:srgbClr val="333333"/>
                </a:solidFill>
              </a:rPr>
              <a:t>to align with processes in use within the emergency management community</a:t>
            </a:r>
            <a:endParaRPr lang="en-US" sz="2000" dirty="0">
              <a:solidFill>
                <a:srgbClr val="333333"/>
              </a:solidFill>
            </a:endParaRPr>
          </a:p>
          <a:p>
            <a:pPr>
              <a:lnSpc>
                <a:spcPct val="95000"/>
              </a:lnSpc>
              <a:spcBef>
                <a:spcPts val="1200"/>
              </a:spcBef>
            </a:pPr>
            <a:r>
              <a:rPr lang="en-US" sz="2000" dirty="0" smtClean="0">
                <a:solidFill>
                  <a:srgbClr val="333333"/>
                </a:solidFill>
              </a:rPr>
              <a:t>Consistent </a:t>
            </a:r>
            <a:r>
              <a:rPr lang="en-US" sz="2000" dirty="0">
                <a:solidFill>
                  <a:srgbClr val="333333"/>
                </a:solidFill>
              </a:rPr>
              <a:t>use of the term “Incident Management Team” to refer to pre-rostered teams that may be assigned to an </a:t>
            </a:r>
            <a:r>
              <a:rPr lang="en-US" sz="2000" dirty="0" smtClean="0">
                <a:solidFill>
                  <a:srgbClr val="333333"/>
                </a:solidFill>
              </a:rPr>
              <a:t>incident.</a:t>
            </a:r>
            <a:endParaRPr lang="en-US" sz="2000" dirty="0">
              <a:solidFill>
                <a:srgbClr val="333333"/>
              </a:solidFill>
            </a:endParaRPr>
          </a:p>
          <a:p>
            <a:pPr>
              <a:lnSpc>
                <a:spcPct val="95000"/>
              </a:lnSpc>
              <a:spcBef>
                <a:spcPts val="1200"/>
              </a:spcBef>
            </a:pPr>
            <a:r>
              <a:rPr lang="en-US" sz="2000" dirty="0">
                <a:solidFill>
                  <a:srgbClr val="333333"/>
                </a:solidFill>
              </a:rPr>
              <a:t>Includes list of possible </a:t>
            </a:r>
            <a:r>
              <a:rPr lang="en-US" sz="2000" dirty="0" smtClean="0">
                <a:solidFill>
                  <a:srgbClr val="333333"/>
                </a:solidFill>
              </a:rPr>
              <a:t>command advisors</a:t>
            </a:r>
            <a:r>
              <a:rPr lang="en-US" sz="2000" dirty="0">
                <a:solidFill>
                  <a:srgbClr val="333333"/>
                </a:solidFill>
              </a:rPr>
              <a:t>, including </a:t>
            </a:r>
            <a:r>
              <a:rPr lang="en-US" sz="2000" dirty="0" smtClean="0">
                <a:solidFill>
                  <a:srgbClr val="333333"/>
                </a:solidFill>
              </a:rPr>
              <a:t>Legal Counsel, Medical Advisor, and Access and Functional Needs Advisor</a:t>
            </a:r>
            <a:r>
              <a:rPr lang="en-US" sz="2000" dirty="0">
                <a:solidFill>
                  <a:srgbClr val="333333"/>
                </a:solidFill>
              </a:rPr>
              <a:t>.</a:t>
            </a:r>
          </a:p>
          <a:p>
            <a:pPr>
              <a:lnSpc>
                <a:spcPct val="95000"/>
              </a:lnSpc>
              <a:spcBef>
                <a:spcPts val="1200"/>
              </a:spcBef>
            </a:pPr>
            <a:r>
              <a:rPr lang="en-US" sz="2000" dirty="0">
                <a:solidFill>
                  <a:srgbClr val="333333"/>
                </a:solidFill>
              </a:rPr>
              <a:t>Added “resource team” as an alternative </a:t>
            </a:r>
            <a:r>
              <a:rPr lang="en-US" sz="2000" dirty="0" smtClean="0">
                <a:solidFill>
                  <a:srgbClr val="333333"/>
                </a:solidFill>
              </a:rPr>
              <a:t>law enforcement term for a </a:t>
            </a:r>
            <a:r>
              <a:rPr lang="en-US" sz="2000" dirty="0">
                <a:solidFill>
                  <a:srgbClr val="333333"/>
                </a:solidFill>
              </a:rPr>
              <a:t>“strike team</a:t>
            </a:r>
            <a:r>
              <a:rPr lang="en-US" sz="2000" dirty="0" smtClean="0">
                <a:solidFill>
                  <a:srgbClr val="333333"/>
                </a:solidFill>
              </a:rPr>
              <a:t>”.</a:t>
            </a:r>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23</a:t>
            </a:fld>
            <a:endParaRPr lang="en-US" dirty="0"/>
          </a:p>
        </p:txBody>
      </p:sp>
    </p:spTree>
    <p:extLst>
      <p:ext uri="{BB962C8B-B14F-4D97-AF65-F5344CB8AC3E}">
        <p14:creationId xmlns:p14="http://schemas.microsoft.com/office/powerpoint/2010/main" val="2134729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Manageable Span of Control</a:t>
            </a:r>
            <a:endParaRPr lang="en-US" sz="2800" dirty="0"/>
          </a:p>
        </p:txBody>
      </p:sp>
      <p:sp>
        <p:nvSpPr>
          <p:cNvPr id="3" name="Text Placeholder 2"/>
          <p:cNvSpPr>
            <a:spLocks noGrp="1"/>
          </p:cNvSpPr>
          <p:nvPr>
            <p:ph type="body" idx="1"/>
          </p:nvPr>
        </p:nvSpPr>
        <p:spPr>
          <a:xfrm>
            <a:off x="457200" y="1806414"/>
            <a:ext cx="7922525" cy="639762"/>
          </a:xfrm>
        </p:spPr>
        <p:txBody>
          <a:bodyPr/>
          <a:lstStyle/>
          <a:p>
            <a:r>
              <a:rPr lang="en-US" sz="2000" dirty="0" smtClean="0"/>
              <a:t>NIMS 2008 </a:t>
            </a:r>
            <a:r>
              <a:rPr lang="en-US" sz="2000" b="0" dirty="0" smtClean="0"/>
              <a:t>states that “in </a:t>
            </a:r>
            <a:r>
              <a:rPr lang="en-US" sz="2000" b="0" dirty="0"/>
              <a:t>ICS, the span of control of any individual with incident management supervisory responsibility should range from 3 to 7 subordinates, with 5 being optimal.  During a large-scale law enforcement operation, 8 to 10 subordinates may be optimal</a:t>
            </a:r>
            <a:r>
              <a:rPr lang="en-US" sz="2000" b="0" dirty="0" smtClean="0"/>
              <a:t>.“</a:t>
            </a:r>
            <a:endParaRPr lang="en-US" sz="2000" b="0" dirty="0"/>
          </a:p>
        </p:txBody>
      </p:sp>
      <p:sp>
        <p:nvSpPr>
          <p:cNvPr id="4" name="Text Placeholder 3"/>
          <p:cNvSpPr>
            <a:spLocks noGrp="1"/>
          </p:cNvSpPr>
          <p:nvPr>
            <p:ph type="body" sz="quarter" idx="3"/>
          </p:nvPr>
        </p:nvSpPr>
        <p:spPr>
          <a:xfrm>
            <a:off x="457200" y="2758066"/>
            <a:ext cx="7924112" cy="2903972"/>
          </a:xfrm>
        </p:spPr>
        <p:txBody>
          <a:bodyPr/>
          <a:lstStyle/>
          <a:p>
            <a:r>
              <a:rPr lang="en-US" sz="2000" dirty="0" smtClean="0"/>
              <a:t>NIMS 2017 </a:t>
            </a:r>
            <a:r>
              <a:rPr lang="en-US" sz="2000" b="0" dirty="0" smtClean="0"/>
              <a:t>adjusts this guidance to provide more flexibility and allow for factors such as supervisory experience and the nature of the work. </a:t>
            </a:r>
          </a:p>
          <a:p>
            <a:r>
              <a:rPr lang="en-US" sz="2000" b="0" dirty="0" smtClean="0"/>
              <a:t>“The </a:t>
            </a:r>
            <a:r>
              <a:rPr lang="en-US" sz="2000" b="0" dirty="0"/>
              <a:t>optimal span of control for incident management is one supervisor to five subordinates; however, effective incident management frequently necessitates ratios significantly different from this. The 1:5 ratio is a guideline, and incident personnel use their best judgment to determine the actual distribution of subordinates to supervisors for a given incident or EOC activation</a:t>
            </a:r>
            <a:r>
              <a:rPr lang="en-US" sz="2000" b="0" dirty="0" smtClean="0"/>
              <a:t>.”</a:t>
            </a:r>
            <a:endParaRPr lang="en-US" sz="2000" b="0" dirty="0"/>
          </a:p>
        </p:txBody>
      </p:sp>
      <p:sp>
        <p:nvSpPr>
          <p:cNvPr id="5" name="Slide Number Placeholder 4"/>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24</a:t>
            </a:fld>
            <a:endParaRPr lang="en-US" dirty="0"/>
          </a:p>
        </p:txBody>
      </p:sp>
    </p:spTree>
    <p:extLst>
      <p:ext uri="{BB962C8B-B14F-4D97-AF65-F5344CB8AC3E}">
        <p14:creationId xmlns:p14="http://schemas.microsoft.com/office/powerpoint/2010/main" val="954286657"/>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267" y="253482"/>
            <a:ext cx="8485632" cy="637031"/>
          </a:xfrm>
        </p:spPr>
        <p:txBody>
          <a:bodyPr/>
          <a:lstStyle/>
          <a:p>
            <a:r>
              <a:rPr lang="en-US" sz="3200" dirty="0" smtClean="0">
                <a:solidFill>
                  <a:schemeClr val="tx1"/>
                </a:solidFill>
                <a:latin typeface="+mn-lt"/>
              </a:rPr>
              <a:t>Incident Command System Structure</a:t>
            </a:r>
            <a:endParaRPr lang="en-US" sz="3200" dirty="0">
              <a:solidFill>
                <a:schemeClr val="tx1"/>
              </a:solidFill>
              <a:latin typeface="+mn-lt"/>
            </a:endParaRPr>
          </a:p>
        </p:txBody>
      </p:sp>
      <p:sp>
        <p:nvSpPr>
          <p:cNvPr id="2" name="Rectangle 1"/>
          <p:cNvSpPr/>
          <p:nvPr/>
        </p:nvSpPr>
        <p:spPr>
          <a:xfrm>
            <a:off x="442791" y="1755357"/>
            <a:ext cx="3571425" cy="2031325"/>
          </a:xfrm>
          <a:prstGeom prst="rect">
            <a:avLst/>
          </a:prstGeom>
        </p:spPr>
        <p:txBody>
          <a:bodyPr wrap="square">
            <a:spAutoFit/>
          </a:bodyPr>
          <a:lstStyle/>
          <a:p>
            <a:r>
              <a:rPr lang="en-US" dirty="0" smtClean="0"/>
              <a:t>ICS still includes five major </a:t>
            </a:r>
            <a:r>
              <a:rPr lang="en-US" dirty="0"/>
              <a:t>functional areas: </a:t>
            </a:r>
            <a:endParaRPr lang="en-US" dirty="0" smtClean="0"/>
          </a:p>
          <a:p>
            <a:pPr marL="342900" indent="-342900">
              <a:buFont typeface="Arial" panose="020B0604020202020204" pitchFamily="34" charset="0"/>
              <a:buChar char="•"/>
            </a:pPr>
            <a:r>
              <a:rPr lang="en-US" dirty="0" smtClean="0"/>
              <a:t>Command</a:t>
            </a:r>
          </a:p>
          <a:p>
            <a:pPr marL="342900" indent="-342900">
              <a:buFont typeface="Arial" panose="020B0604020202020204" pitchFamily="34" charset="0"/>
              <a:buChar char="•"/>
            </a:pPr>
            <a:r>
              <a:rPr lang="en-US" dirty="0" smtClean="0"/>
              <a:t>Operations</a:t>
            </a:r>
          </a:p>
          <a:p>
            <a:pPr marL="342900" indent="-342900">
              <a:buFont typeface="Arial" panose="020B0604020202020204" pitchFamily="34" charset="0"/>
              <a:buChar char="•"/>
            </a:pPr>
            <a:r>
              <a:rPr lang="en-US" dirty="0" smtClean="0"/>
              <a:t>Planning</a:t>
            </a:r>
          </a:p>
          <a:p>
            <a:pPr marL="342900" indent="-342900">
              <a:buFont typeface="Arial" panose="020B0604020202020204" pitchFamily="34" charset="0"/>
              <a:buChar char="•"/>
            </a:pPr>
            <a:r>
              <a:rPr lang="en-US" dirty="0" smtClean="0"/>
              <a:t>Logistics</a:t>
            </a:r>
          </a:p>
          <a:p>
            <a:pPr marL="342900" indent="-342900">
              <a:buFont typeface="Arial" panose="020B0604020202020204" pitchFamily="34" charset="0"/>
              <a:buChar char="•"/>
            </a:pPr>
            <a:r>
              <a:rPr lang="en-US" dirty="0" smtClean="0"/>
              <a:t>Finance/Administration</a:t>
            </a:r>
            <a:r>
              <a:rPr lang="en-US" dirty="0"/>
              <a:t>.</a:t>
            </a:r>
          </a:p>
        </p:txBody>
      </p:sp>
      <p:grpSp>
        <p:nvGrpSpPr>
          <p:cNvPr id="5" name="Group 4" descr="ICS structure includes an Incident Commander, a Public Information Officer, a Safety Officer, a Liaison officer and 5 sections: Operations, Intelligence/ Investigations, Planning, Logistics, and Finance/ Administration"/>
          <p:cNvGrpSpPr/>
          <p:nvPr/>
        </p:nvGrpSpPr>
        <p:grpSpPr>
          <a:xfrm>
            <a:off x="2264662" y="1230243"/>
            <a:ext cx="6630257" cy="4218907"/>
            <a:chOff x="2264662" y="1230243"/>
            <a:chExt cx="6630257" cy="4218907"/>
          </a:xfrm>
        </p:grpSpPr>
        <p:sp>
          <p:nvSpPr>
            <p:cNvPr id="15" name="Freeform 14"/>
            <p:cNvSpPr/>
            <p:nvPr/>
          </p:nvSpPr>
          <p:spPr>
            <a:xfrm>
              <a:off x="3877017" y="1230243"/>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INCIDENT COMMANDER</a:t>
              </a:r>
              <a:endParaRPr lang="en-US" sz="1200" b="1" kern="1200" dirty="0"/>
            </a:p>
          </p:txBody>
        </p:sp>
        <p:sp>
          <p:nvSpPr>
            <p:cNvPr id="22" name="Freeform 21"/>
            <p:cNvSpPr/>
            <p:nvPr/>
          </p:nvSpPr>
          <p:spPr>
            <a:xfrm>
              <a:off x="4895113" y="2070210"/>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PUBLIC INFORMATION OFFICER</a:t>
              </a:r>
              <a:endParaRPr lang="en-US" sz="1200" b="1" kern="1200" dirty="0"/>
            </a:p>
          </p:txBody>
        </p:sp>
        <p:sp>
          <p:nvSpPr>
            <p:cNvPr id="21" name="Freeform 20"/>
            <p:cNvSpPr/>
            <p:nvPr/>
          </p:nvSpPr>
          <p:spPr>
            <a:xfrm>
              <a:off x="4901407" y="2870166"/>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SAFETY OFFICER</a:t>
              </a:r>
              <a:endParaRPr lang="en-US" sz="1200" b="1" kern="1200" dirty="0"/>
            </a:p>
          </p:txBody>
        </p:sp>
        <p:sp>
          <p:nvSpPr>
            <p:cNvPr id="23" name="Freeform 22"/>
            <p:cNvSpPr/>
            <p:nvPr/>
          </p:nvSpPr>
          <p:spPr>
            <a:xfrm>
              <a:off x="4889762" y="3708958"/>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LIAISON OFFICER</a:t>
              </a:r>
              <a:endParaRPr lang="en-US" sz="1200" b="1" kern="1200" dirty="0"/>
            </a:p>
          </p:txBody>
        </p:sp>
        <p:sp>
          <p:nvSpPr>
            <p:cNvPr id="16" name="Freeform 15"/>
            <p:cNvSpPr/>
            <p:nvPr/>
          </p:nvSpPr>
          <p:spPr>
            <a:xfrm>
              <a:off x="2264662" y="4733834"/>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OPERATIONS SECTION CHIEF</a:t>
              </a:r>
              <a:endParaRPr lang="en-US" sz="1200" b="1" kern="1200" dirty="0"/>
            </a:p>
          </p:txBody>
        </p:sp>
        <p:sp>
          <p:nvSpPr>
            <p:cNvPr id="18" name="Freeform 17"/>
            <p:cNvSpPr/>
            <p:nvPr/>
          </p:nvSpPr>
          <p:spPr>
            <a:xfrm>
              <a:off x="4002154" y="4733834"/>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PLANNING SECTION CHIEF</a:t>
              </a:r>
              <a:endParaRPr lang="en-US" sz="1200" b="1" kern="1200" dirty="0"/>
            </a:p>
          </p:txBody>
        </p:sp>
        <p:sp>
          <p:nvSpPr>
            <p:cNvPr id="19" name="Freeform 18"/>
            <p:cNvSpPr/>
            <p:nvPr/>
          </p:nvSpPr>
          <p:spPr>
            <a:xfrm>
              <a:off x="5733220" y="4733834"/>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LOGISTICS SECTION CHIEF</a:t>
              </a:r>
              <a:endParaRPr lang="en-US" sz="1200" b="1" kern="1200" dirty="0"/>
            </a:p>
          </p:txBody>
        </p:sp>
        <p:sp>
          <p:nvSpPr>
            <p:cNvPr id="20" name="Freeform 19"/>
            <p:cNvSpPr/>
            <p:nvPr/>
          </p:nvSpPr>
          <p:spPr>
            <a:xfrm>
              <a:off x="7464286" y="4733834"/>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FINANCE/ ADMINISTRATION SECTION CHIEF</a:t>
              </a:r>
              <a:endParaRPr lang="en-US" sz="1200" b="1" kern="1200" dirty="0"/>
            </a:p>
          </p:txBody>
        </p:sp>
        <p:sp>
          <p:nvSpPr>
            <p:cNvPr id="7" name="Freeform 6"/>
            <p:cNvSpPr/>
            <p:nvPr/>
          </p:nvSpPr>
          <p:spPr>
            <a:xfrm>
              <a:off x="4592334" y="1945559"/>
              <a:ext cx="297428" cy="2121056"/>
            </a:xfrm>
            <a:custGeom>
              <a:avLst/>
              <a:gdLst/>
              <a:ahLst/>
              <a:cxnLst/>
              <a:rect l="0" t="0" r="0" b="0"/>
              <a:pathLst>
                <a:path>
                  <a:moveTo>
                    <a:pt x="0" y="0"/>
                  </a:moveTo>
                  <a:lnTo>
                    <a:pt x="0" y="2121056"/>
                  </a:lnTo>
                  <a:lnTo>
                    <a:pt x="297428" y="2121056"/>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8" name="Freeform 7"/>
            <p:cNvSpPr/>
            <p:nvPr/>
          </p:nvSpPr>
          <p:spPr>
            <a:xfrm>
              <a:off x="4592334" y="1945559"/>
              <a:ext cx="302779" cy="482309"/>
            </a:xfrm>
            <a:custGeom>
              <a:avLst/>
              <a:gdLst/>
              <a:ahLst/>
              <a:cxnLst/>
              <a:rect l="0" t="0" r="0" b="0"/>
              <a:pathLst>
                <a:path>
                  <a:moveTo>
                    <a:pt x="0" y="0"/>
                  </a:moveTo>
                  <a:lnTo>
                    <a:pt x="0" y="482309"/>
                  </a:lnTo>
                  <a:lnTo>
                    <a:pt x="302779" y="482309"/>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9" name="Freeform 8"/>
            <p:cNvSpPr/>
            <p:nvPr/>
          </p:nvSpPr>
          <p:spPr>
            <a:xfrm>
              <a:off x="4592334" y="1945559"/>
              <a:ext cx="309073" cy="1297255"/>
            </a:xfrm>
            <a:custGeom>
              <a:avLst/>
              <a:gdLst/>
              <a:ahLst/>
              <a:cxnLst/>
              <a:rect l="0" t="0" r="0" b="0"/>
              <a:pathLst>
                <a:path>
                  <a:moveTo>
                    <a:pt x="0" y="0"/>
                  </a:moveTo>
                  <a:lnTo>
                    <a:pt x="0" y="1297255"/>
                  </a:lnTo>
                  <a:lnTo>
                    <a:pt x="309073" y="1297255"/>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0" name="Freeform 9"/>
            <p:cNvSpPr/>
            <p:nvPr/>
          </p:nvSpPr>
          <p:spPr>
            <a:xfrm>
              <a:off x="4592334" y="1945559"/>
              <a:ext cx="3587269" cy="2788275"/>
            </a:xfrm>
            <a:custGeom>
              <a:avLst/>
              <a:gdLst/>
              <a:ahLst/>
              <a:cxnLst/>
              <a:rect l="0" t="0" r="0" b="0"/>
              <a:pathLst>
                <a:path>
                  <a:moveTo>
                    <a:pt x="0" y="0"/>
                  </a:moveTo>
                  <a:lnTo>
                    <a:pt x="0" y="2638058"/>
                  </a:lnTo>
                  <a:lnTo>
                    <a:pt x="3587269" y="2638058"/>
                  </a:lnTo>
                  <a:lnTo>
                    <a:pt x="3587269" y="2788275"/>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1" name="Freeform 10"/>
            <p:cNvSpPr/>
            <p:nvPr/>
          </p:nvSpPr>
          <p:spPr>
            <a:xfrm>
              <a:off x="4592334" y="1945559"/>
              <a:ext cx="1856203" cy="2788275"/>
            </a:xfrm>
            <a:custGeom>
              <a:avLst/>
              <a:gdLst/>
              <a:ahLst/>
              <a:cxnLst/>
              <a:rect l="0" t="0" r="0" b="0"/>
              <a:pathLst>
                <a:path>
                  <a:moveTo>
                    <a:pt x="0" y="0"/>
                  </a:moveTo>
                  <a:lnTo>
                    <a:pt x="0" y="2638058"/>
                  </a:lnTo>
                  <a:lnTo>
                    <a:pt x="1856203" y="2638058"/>
                  </a:lnTo>
                  <a:lnTo>
                    <a:pt x="1856203" y="2788275"/>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592334" y="1945559"/>
              <a:ext cx="125137" cy="2788275"/>
            </a:xfrm>
            <a:custGeom>
              <a:avLst/>
              <a:gdLst/>
              <a:ahLst/>
              <a:cxnLst/>
              <a:rect l="0" t="0" r="0" b="0"/>
              <a:pathLst>
                <a:path>
                  <a:moveTo>
                    <a:pt x="0" y="0"/>
                  </a:moveTo>
                  <a:lnTo>
                    <a:pt x="0" y="2638058"/>
                  </a:lnTo>
                  <a:lnTo>
                    <a:pt x="125137" y="2638058"/>
                  </a:lnTo>
                  <a:lnTo>
                    <a:pt x="125137" y="2788275"/>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3" name="Freeform 12"/>
            <p:cNvSpPr/>
            <p:nvPr/>
          </p:nvSpPr>
          <p:spPr>
            <a:xfrm>
              <a:off x="2986405" y="1945559"/>
              <a:ext cx="1605928" cy="2788275"/>
            </a:xfrm>
            <a:custGeom>
              <a:avLst/>
              <a:gdLst/>
              <a:ahLst/>
              <a:cxnLst/>
              <a:rect l="0" t="0" r="0" b="0"/>
              <a:pathLst>
                <a:path>
                  <a:moveTo>
                    <a:pt x="1605928" y="0"/>
                  </a:moveTo>
                  <a:lnTo>
                    <a:pt x="1605928" y="2638058"/>
                  </a:lnTo>
                  <a:lnTo>
                    <a:pt x="0" y="2638058"/>
                  </a:lnTo>
                  <a:lnTo>
                    <a:pt x="0" y="2788275"/>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gr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25</a:t>
            </a:fld>
            <a:endParaRPr lang="en-US" dirty="0"/>
          </a:p>
        </p:txBody>
      </p:sp>
    </p:spTree>
    <p:extLst>
      <p:ext uri="{BB962C8B-B14F-4D97-AF65-F5344CB8AC3E}">
        <p14:creationId xmlns:p14="http://schemas.microsoft.com/office/powerpoint/2010/main" val="3254169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Intelligence/ Investigations Placement in ICS</a:t>
            </a:r>
            <a:endParaRPr lang="en-US" sz="2800" dirty="0"/>
          </a:p>
        </p:txBody>
      </p:sp>
      <p:pic>
        <p:nvPicPr>
          <p:cNvPr id="3" name="Picture 2" descr="The graphic depicts four possible locations for the Intelligence/ Investigations function within an ICS organizational structure." title="I/I Placement in ICS"/>
          <p:cNvPicPr>
            <a:picLocks noChangeAspect="1"/>
          </p:cNvPicPr>
          <p:nvPr/>
        </p:nvPicPr>
        <p:blipFill rotWithShape="1">
          <a:blip r:embed="rId2"/>
          <a:srcRect t="19197" b="23570"/>
          <a:stretch/>
        </p:blipFill>
        <p:spPr>
          <a:xfrm>
            <a:off x="751561" y="1126156"/>
            <a:ext cx="7640877" cy="2598821"/>
          </a:xfrm>
          <a:prstGeom prst="rect">
            <a:avLst/>
          </a:prstGeom>
        </p:spPr>
      </p:pic>
      <p:sp>
        <p:nvSpPr>
          <p:cNvPr id="6" name="Rectangle 5"/>
          <p:cNvSpPr/>
          <p:nvPr/>
        </p:nvSpPr>
        <p:spPr>
          <a:xfrm>
            <a:off x="115503" y="3789051"/>
            <a:ext cx="8893743" cy="2031325"/>
          </a:xfrm>
          <a:prstGeom prst="rect">
            <a:avLst/>
          </a:prstGeom>
        </p:spPr>
        <p:txBody>
          <a:bodyPr wrap="square">
            <a:spAutoFit/>
          </a:bodyPr>
          <a:lstStyle/>
          <a:p>
            <a:r>
              <a:rPr lang="en-US" dirty="0" smtClean="0"/>
              <a:t>The Intelligence/ Investigations (I/I) function </a:t>
            </a:r>
            <a:r>
              <a:rPr lang="en-US" i="1" dirty="0" smtClean="0"/>
              <a:t>may</a:t>
            </a:r>
            <a:r>
              <a:rPr lang="en-US" dirty="0" smtClean="0"/>
              <a:t> be used for incidents involving intensive intelligence gathering and investigative activities. The </a:t>
            </a:r>
            <a:r>
              <a:rPr lang="en-US" dirty="0"/>
              <a:t>IC/UC can place the I/I function </a:t>
            </a:r>
            <a:r>
              <a:rPr lang="en-US" dirty="0" smtClean="0"/>
              <a:t>in multiple locations within the incident command structure based on factors such as the nature of the incident, the level of I/I activity, and the relationship of I/I to other incident activities. The I/I function can be placed in </a:t>
            </a:r>
            <a:r>
              <a:rPr lang="en-US" dirty="0"/>
              <a:t>the Planning Section, in the Operations Section, within the Command Staff, as a separate General Staff section, or in some combination of these locations</a:t>
            </a:r>
            <a:r>
              <a:rPr lang="en-US" dirty="0" smtClean="0"/>
              <a:t>. </a:t>
            </a:r>
            <a:endParaRPr lang="en-US"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26</a:t>
            </a:fld>
            <a:endParaRPr lang="en-US" dirty="0"/>
          </a:p>
        </p:txBody>
      </p:sp>
    </p:spTree>
    <p:extLst>
      <p:ext uri="{BB962C8B-B14F-4D97-AF65-F5344CB8AC3E}">
        <p14:creationId xmlns:p14="http://schemas.microsoft.com/office/powerpoint/2010/main" val="2546147216"/>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224"/>
            <a:ext cx="8229600" cy="639763"/>
          </a:xfrm>
        </p:spPr>
        <p:txBody>
          <a:bodyPr/>
          <a:lstStyle/>
          <a:p>
            <a:r>
              <a:rPr lang="en-US" sz="2800" dirty="0" smtClean="0"/>
              <a:t>Incident Management Team (IMT)</a:t>
            </a:r>
            <a:br>
              <a:rPr lang="en-US" sz="2800" dirty="0" smtClean="0"/>
            </a:br>
            <a:r>
              <a:rPr lang="en-US" sz="2800" dirty="0" smtClean="0"/>
              <a:t>Incident Management Assistance Team (IMAT)</a:t>
            </a:r>
            <a:endParaRPr lang="en-US" sz="2800" dirty="0"/>
          </a:p>
        </p:txBody>
      </p:sp>
      <p:sp>
        <p:nvSpPr>
          <p:cNvPr id="3" name="Content Placeholder 2"/>
          <p:cNvSpPr>
            <a:spLocks noGrp="1"/>
          </p:cNvSpPr>
          <p:nvPr>
            <p:ph idx="1"/>
          </p:nvPr>
        </p:nvSpPr>
        <p:spPr>
          <a:xfrm>
            <a:off x="300625" y="1127342"/>
            <a:ext cx="8505171" cy="4537553"/>
          </a:xfrm>
        </p:spPr>
        <p:txBody>
          <a:bodyPr/>
          <a:lstStyle/>
          <a:p>
            <a:pPr marL="0" indent="0">
              <a:buNone/>
            </a:pPr>
            <a:r>
              <a:rPr lang="en-US" sz="2000" dirty="0" smtClean="0"/>
              <a:t>IMT: </a:t>
            </a:r>
            <a:r>
              <a:rPr lang="en-US" sz="2000" b="0" dirty="0"/>
              <a:t>IMTs are rostered groups of ICS-qualified personnel, consisting of an Incident Commander, other incident leadership, and personnel qualified for other key ICS positions. IMTs exist at local, regional, state, tribal, and national levels and have formal notification, deployment, and operational procedures in place. </a:t>
            </a:r>
            <a:r>
              <a:rPr lang="en-US" sz="2000" b="0" dirty="0" smtClean="0"/>
              <a:t>IMTs can be delegated </a:t>
            </a:r>
            <a:r>
              <a:rPr lang="en-US" sz="2000" b="0" dirty="0"/>
              <a:t>the authority to act on behalf of the affected jurisdiction or organization.</a:t>
            </a:r>
          </a:p>
          <a:p>
            <a:pPr marL="0" indent="0">
              <a:buNone/>
            </a:pPr>
            <a:endParaRPr lang="en-US" sz="2000" dirty="0" smtClean="0"/>
          </a:p>
          <a:p>
            <a:pPr marL="0" indent="0">
              <a:buNone/>
            </a:pPr>
            <a:r>
              <a:rPr lang="en-US" sz="2000" dirty="0" smtClean="0"/>
              <a:t>IMAT: </a:t>
            </a:r>
            <a:r>
              <a:rPr lang="en-US" sz="2000" b="0" dirty="0"/>
              <a:t>Some IMTs are referred to as Incident Management </a:t>
            </a:r>
            <a:r>
              <a:rPr lang="en-US" sz="2000" b="0" i="1" dirty="0"/>
              <a:t>Assistance</a:t>
            </a:r>
            <a:r>
              <a:rPr lang="en-US" sz="2000" b="0" dirty="0"/>
              <a:t> Teams (IMAT) to clarify that they </a:t>
            </a:r>
            <a:r>
              <a:rPr lang="en-US" sz="2000" b="0" i="1" dirty="0"/>
              <a:t>support</a:t>
            </a:r>
            <a:r>
              <a:rPr lang="en-US" sz="2000" b="0" dirty="0"/>
              <a:t> on-scene personnel and/or the affected jurisdiction(s). </a:t>
            </a:r>
            <a:r>
              <a:rPr lang="en-US" sz="2000" b="0" dirty="0" smtClean="0"/>
              <a:t>IMATs </a:t>
            </a:r>
            <a:r>
              <a:rPr lang="en-US" sz="2000" b="0" dirty="0"/>
              <a:t>exist at various levels of government and within the private sector. </a:t>
            </a:r>
            <a:r>
              <a:rPr lang="en-US" sz="2000" b="0" dirty="0" smtClean="0"/>
              <a:t>As an example, FEMA IMATs </a:t>
            </a:r>
            <a:r>
              <a:rPr lang="en-US" sz="2000" b="0" dirty="0"/>
              <a:t>deploy to incidents </a:t>
            </a:r>
            <a:r>
              <a:rPr lang="en-US" sz="2000" b="0" dirty="0" smtClean="0"/>
              <a:t>to </a:t>
            </a:r>
            <a:r>
              <a:rPr lang="en-US" sz="2000" b="0" dirty="0"/>
              <a:t>help identify and provide Federal assistance, and coordinate and integrate inter-jurisdictional response in </a:t>
            </a:r>
            <a:r>
              <a:rPr lang="en-US" sz="2000" b="0" i="1" dirty="0"/>
              <a:t>support</a:t>
            </a:r>
            <a:r>
              <a:rPr lang="en-US" sz="2000" b="0" dirty="0"/>
              <a:t> of an affected state or tribe.</a:t>
            </a: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27</a:t>
            </a:fld>
            <a:endParaRPr lang="en-US" dirty="0"/>
          </a:p>
        </p:txBody>
      </p:sp>
    </p:spTree>
    <p:extLst>
      <p:ext uri="{BB962C8B-B14F-4D97-AF65-F5344CB8AC3E}">
        <p14:creationId xmlns:p14="http://schemas.microsoft.com/office/powerpoint/2010/main" val="3669816879"/>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88" y="217932"/>
            <a:ext cx="8485632" cy="637031"/>
          </a:xfrm>
        </p:spPr>
        <p:txBody>
          <a:bodyPr/>
          <a:lstStyle/>
          <a:p>
            <a:r>
              <a:rPr lang="en-US" sz="2800" dirty="0" smtClean="0">
                <a:solidFill>
                  <a:schemeClr val="tx1"/>
                </a:solidFill>
                <a:latin typeface="+mn-lt"/>
              </a:rPr>
              <a:t>Incident Action Planning</a:t>
            </a:r>
            <a:endParaRPr lang="en-US" sz="2800" dirty="0">
              <a:solidFill>
                <a:schemeClr val="tx1"/>
              </a:solidFill>
              <a:latin typeface="+mn-lt"/>
            </a:endParaRPr>
          </a:p>
        </p:txBody>
      </p:sp>
      <p:sp>
        <p:nvSpPr>
          <p:cNvPr id="3" name="Content Placeholder 2"/>
          <p:cNvSpPr>
            <a:spLocks noGrp="1"/>
          </p:cNvSpPr>
          <p:nvPr>
            <p:ph idx="1"/>
          </p:nvPr>
        </p:nvSpPr>
        <p:spPr>
          <a:xfrm>
            <a:off x="422592" y="1176543"/>
            <a:ext cx="7944167" cy="3806937"/>
          </a:xfrm>
        </p:spPr>
        <p:txBody>
          <a:bodyPr/>
          <a:lstStyle/>
          <a:p>
            <a:pPr marL="0" indent="0">
              <a:buNone/>
            </a:pPr>
            <a:r>
              <a:rPr lang="en-US" sz="2000" b="0" dirty="0" smtClean="0">
                <a:solidFill>
                  <a:schemeClr val="tx1"/>
                </a:solidFill>
              </a:rPr>
              <a:t>The Operational Period Planning Cycle is a formal planning cycle with established meetings and deliverables for an operational period.</a:t>
            </a:r>
          </a:p>
          <a:p>
            <a:pPr marL="0" indent="0">
              <a:buNone/>
            </a:pPr>
            <a:endParaRPr lang="en-US" sz="2000" b="0" dirty="0" smtClean="0">
              <a:solidFill>
                <a:schemeClr val="tx1"/>
              </a:solidFill>
            </a:endParaRPr>
          </a:p>
          <a:p>
            <a:pPr marL="0" indent="0">
              <a:buNone/>
            </a:pPr>
            <a:r>
              <a:rPr lang="en-US" sz="2000" dirty="0" smtClean="0">
                <a:solidFill>
                  <a:schemeClr val="tx1"/>
                </a:solidFill>
              </a:rPr>
              <a:t>NIMS 2017 Planning “P” Changes:</a:t>
            </a:r>
          </a:p>
          <a:p>
            <a:r>
              <a:rPr lang="en-US" sz="2000" b="0" dirty="0" smtClean="0">
                <a:solidFill>
                  <a:schemeClr val="tx1"/>
                </a:solidFill>
              </a:rPr>
              <a:t>Adds “Agency Administrator Briefing (If Appropriate)” </a:t>
            </a:r>
          </a:p>
          <a:p>
            <a:r>
              <a:rPr lang="en-US" sz="2000" b="0" dirty="0" smtClean="0">
                <a:solidFill>
                  <a:schemeClr val="tx1"/>
                </a:solidFill>
              </a:rPr>
              <a:t>Adds “Strategy Meeting/ Command and General Staff Meeting (if necessary)”</a:t>
            </a:r>
          </a:p>
          <a:p>
            <a:r>
              <a:rPr lang="en-US" sz="2000" b="0" dirty="0" smtClean="0">
                <a:solidFill>
                  <a:schemeClr val="tx1"/>
                </a:solidFill>
              </a:rPr>
              <a:t>Adds “Understanding the Situation (Ongoing)” to the center of the graphic</a:t>
            </a:r>
            <a:endParaRPr lang="en-US" sz="2000"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28</a:t>
            </a:fld>
            <a:endParaRPr lang="en-US" dirty="0"/>
          </a:p>
        </p:txBody>
      </p:sp>
    </p:spTree>
    <p:extLst>
      <p:ext uri="{BB962C8B-B14F-4D97-AF65-F5344CB8AC3E}">
        <p14:creationId xmlns:p14="http://schemas.microsoft.com/office/powerpoint/2010/main" val="163710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483" y="235876"/>
            <a:ext cx="4188053" cy="3386577"/>
          </a:xfrm>
          <a:solidFill>
            <a:schemeClr val="bg1"/>
          </a:solidFill>
        </p:spPr>
        <p:txBody>
          <a:bodyPr/>
          <a:lstStyle/>
          <a:p>
            <a:pPr algn="ctr"/>
            <a:r>
              <a:rPr lang="en-US" sz="2800" dirty="0" smtClean="0">
                <a:solidFill>
                  <a:schemeClr val="tx1"/>
                </a:solidFill>
              </a:rPr>
              <a:t>Operational Period Planning Cycle</a:t>
            </a:r>
            <a:br>
              <a:rPr lang="en-US" sz="2800" dirty="0" smtClean="0">
                <a:solidFill>
                  <a:schemeClr val="tx1"/>
                </a:solidFill>
              </a:rPr>
            </a:br>
            <a:r>
              <a:rPr lang="en-US" sz="2800" dirty="0"/>
              <a:t/>
            </a:r>
            <a:br>
              <a:rPr lang="en-US" sz="2800" dirty="0"/>
            </a:br>
            <a:r>
              <a:rPr lang="en-US" sz="2800" dirty="0" smtClean="0">
                <a:solidFill>
                  <a:schemeClr val="tx1"/>
                </a:solidFill>
              </a:rPr>
              <a:t>The Planning “P”</a:t>
            </a:r>
            <a:endParaRPr lang="en-US" sz="2800" dirty="0">
              <a:solidFill>
                <a:schemeClr val="tx1"/>
              </a:solidFill>
            </a:endParaRPr>
          </a:p>
        </p:txBody>
      </p:sp>
      <p:pic>
        <p:nvPicPr>
          <p:cNvPr id="15" name="Picture 14" descr="Describes the steps of the Operational Period Planning Cycle. Details provide in an extended alt text.&#10;&#10;&#10;" title="Diagram of the Planning P">
            <a:hlinkClick r:id="rId2" action="ppaction://hlinksldjump"/>
          </p:cNvPr>
          <p:cNvPicPr>
            <a:picLocks noChangeAspect="1"/>
          </p:cNvPicPr>
          <p:nvPr/>
        </p:nvPicPr>
        <p:blipFill>
          <a:blip r:embed="rId3"/>
          <a:stretch>
            <a:fillRect/>
          </a:stretch>
        </p:blipFill>
        <p:spPr>
          <a:xfrm>
            <a:off x="340160" y="115295"/>
            <a:ext cx="4332323" cy="5381153"/>
          </a:xfrm>
          <a:prstGeom prst="rect">
            <a:avLst/>
          </a:prstGeom>
        </p:spPr>
      </p:pic>
      <p:sp>
        <p:nvSpPr>
          <p:cNvPr id="4" name="Slide Number Placeholder 3"/>
          <p:cNvSpPr>
            <a:spLocks noGrp="1"/>
          </p:cNvSpPr>
          <p:nvPr>
            <p:ph type="sldNum" sz="quarter" idx="4"/>
          </p:nvPr>
        </p:nvSpPr>
        <p:spPr>
          <a:xfrm>
            <a:off x="6726936" y="6111561"/>
            <a:ext cx="2133600" cy="476250"/>
          </a:xfrm>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29</a:t>
            </a:fld>
            <a:endParaRPr lang="en-US" dirty="0"/>
          </a:p>
        </p:txBody>
      </p:sp>
    </p:spTree>
    <p:extLst>
      <p:ext uri="{BB962C8B-B14F-4D97-AF65-F5344CB8AC3E}">
        <p14:creationId xmlns:p14="http://schemas.microsoft.com/office/powerpoint/2010/main" val="214562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807721"/>
          </a:xfrm>
        </p:spPr>
        <p:txBody>
          <a:bodyPr/>
          <a:lstStyle/>
          <a:p>
            <a:r>
              <a:rPr lang="en-US" sz="2800" dirty="0" smtClean="0">
                <a:solidFill>
                  <a:schemeClr val="tx1"/>
                </a:solidFill>
                <a:latin typeface="+mn-lt"/>
              </a:rPr>
              <a:t>NIMS 2017 Update Training Topics</a:t>
            </a:r>
            <a:endParaRPr lang="en-US" sz="2800" dirty="0">
              <a:solidFill>
                <a:schemeClr val="tx1"/>
              </a:solidFill>
              <a:latin typeface="+mn-lt"/>
            </a:endParaRPr>
          </a:p>
        </p:txBody>
      </p:sp>
      <p:sp>
        <p:nvSpPr>
          <p:cNvPr id="3" name="Content Placeholder 2"/>
          <p:cNvSpPr>
            <a:spLocks noGrp="1"/>
          </p:cNvSpPr>
          <p:nvPr>
            <p:ph idx="1"/>
          </p:nvPr>
        </p:nvSpPr>
        <p:spPr>
          <a:xfrm>
            <a:off x="628650" y="1382610"/>
            <a:ext cx="7886700" cy="3872676"/>
          </a:xfrm>
        </p:spPr>
        <p:txBody>
          <a:bodyPr/>
          <a:lstStyle/>
          <a:p>
            <a:pPr>
              <a:buFont typeface="Courier New" panose="02070309020205020404" pitchFamily="49" charset="0"/>
              <a:buChar char="o"/>
            </a:pPr>
            <a:r>
              <a:rPr lang="en-US" sz="2000" b="0" dirty="0" smtClean="0">
                <a:solidFill>
                  <a:schemeClr val="tx1"/>
                </a:solidFill>
              </a:rPr>
              <a:t>NIMS 2017 History</a:t>
            </a:r>
          </a:p>
          <a:p>
            <a:pPr>
              <a:buFont typeface="Courier New" panose="02070309020205020404" pitchFamily="49" charset="0"/>
              <a:buChar char="o"/>
            </a:pPr>
            <a:r>
              <a:rPr lang="en-US" sz="2000" b="0" dirty="0" smtClean="0">
                <a:solidFill>
                  <a:schemeClr val="tx1"/>
                </a:solidFill>
              </a:rPr>
              <a:t>NIMS 2017 Overview</a:t>
            </a:r>
          </a:p>
          <a:p>
            <a:pPr>
              <a:buFont typeface="Courier New" panose="02070309020205020404" pitchFamily="49" charset="0"/>
              <a:buChar char="o"/>
            </a:pPr>
            <a:r>
              <a:rPr lang="en-US" sz="2000" b="0" dirty="0" smtClean="0">
                <a:solidFill>
                  <a:schemeClr val="tx1"/>
                </a:solidFill>
              </a:rPr>
              <a:t>NIMS 2017 Changes</a:t>
            </a:r>
          </a:p>
          <a:p>
            <a:pPr lvl="1">
              <a:buFont typeface="Arial" panose="020B0604020202020204" pitchFamily="34" charset="0"/>
              <a:buChar char="•"/>
            </a:pPr>
            <a:r>
              <a:rPr lang="en-US" sz="2000" b="0" spc="-30" dirty="0" smtClean="0">
                <a:solidFill>
                  <a:schemeClr val="tx1"/>
                </a:solidFill>
              </a:rPr>
              <a:t>NIMS Fundamentals </a:t>
            </a:r>
            <a:r>
              <a:rPr lang="en-US" sz="2000" b="0" spc="-30" dirty="0">
                <a:solidFill>
                  <a:schemeClr val="tx1"/>
                </a:solidFill>
              </a:rPr>
              <a:t>and </a:t>
            </a:r>
            <a:r>
              <a:rPr lang="en-US" sz="2000" b="0" spc="-30" dirty="0" smtClean="0">
                <a:solidFill>
                  <a:schemeClr val="tx1"/>
                </a:solidFill>
              </a:rPr>
              <a:t>Concepts of NIMS </a:t>
            </a:r>
            <a:endParaRPr lang="en-US" sz="2000" b="0" spc="-30" dirty="0">
              <a:solidFill>
                <a:schemeClr val="tx1"/>
              </a:solidFill>
            </a:endParaRPr>
          </a:p>
          <a:p>
            <a:pPr lvl="1">
              <a:buFont typeface="Arial" panose="020B0604020202020204" pitchFamily="34" charset="0"/>
              <a:buChar char="•"/>
            </a:pPr>
            <a:r>
              <a:rPr lang="en-US" sz="2000" b="0" dirty="0" smtClean="0">
                <a:solidFill>
                  <a:schemeClr val="tx1"/>
                </a:solidFill>
              </a:rPr>
              <a:t>Resource Management</a:t>
            </a:r>
          </a:p>
          <a:p>
            <a:pPr lvl="1">
              <a:buFont typeface="Arial" panose="020B0604020202020204" pitchFamily="34" charset="0"/>
              <a:buChar char="•"/>
            </a:pPr>
            <a:r>
              <a:rPr lang="en-US" sz="2000" b="0" dirty="0" smtClean="0">
                <a:solidFill>
                  <a:schemeClr val="tx1"/>
                </a:solidFill>
              </a:rPr>
              <a:t>Command and Coordination</a:t>
            </a:r>
          </a:p>
          <a:p>
            <a:pPr lvl="1">
              <a:buFont typeface="Arial" panose="020B0604020202020204" pitchFamily="34" charset="0"/>
              <a:buChar char="•"/>
            </a:pPr>
            <a:r>
              <a:rPr lang="en-US" sz="2000" b="0" dirty="0" smtClean="0">
                <a:solidFill>
                  <a:schemeClr val="tx1"/>
                </a:solidFill>
              </a:rPr>
              <a:t>Communications and Information Management</a:t>
            </a:r>
          </a:p>
          <a:p>
            <a:pPr>
              <a:buFont typeface="Courier New" panose="02070309020205020404" pitchFamily="49" charset="0"/>
              <a:buChar char="o"/>
            </a:pPr>
            <a:r>
              <a:rPr lang="en-US" sz="2000" b="0" dirty="0"/>
              <a:t>NIMS Course Updates</a:t>
            </a:r>
          </a:p>
          <a:p>
            <a:pPr>
              <a:buFont typeface="Courier New" panose="02070309020205020404" pitchFamily="49" charset="0"/>
              <a:buChar char="o"/>
            </a:pPr>
            <a:r>
              <a:rPr lang="en-US" sz="2000" b="0" dirty="0" smtClean="0">
                <a:solidFill>
                  <a:schemeClr val="tx1"/>
                </a:solidFill>
              </a:rPr>
              <a:t>Sources of Additional NIMS Information</a:t>
            </a: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a:t>
            </a:fld>
            <a:endParaRPr lang="en-US" dirty="0"/>
          </a:p>
        </p:txBody>
      </p:sp>
    </p:spTree>
    <p:extLst>
      <p:ext uri="{BB962C8B-B14F-4D97-AF65-F5344CB8AC3E}">
        <p14:creationId xmlns:p14="http://schemas.microsoft.com/office/powerpoint/2010/main" val="259409359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04" y="238334"/>
            <a:ext cx="8409096" cy="637031"/>
          </a:xfrm>
        </p:spPr>
        <p:txBody>
          <a:bodyPr/>
          <a:lstStyle/>
          <a:p>
            <a:r>
              <a:rPr lang="en-US" sz="2800" dirty="0">
                <a:solidFill>
                  <a:schemeClr val="tx1"/>
                </a:solidFill>
              </a:rPr>
              <a:t>NIMS </a:t>
            </a:r>
            <a:r>
              <a:rPr lang="en-US" sz="2800" dirty="0" smtClean="0">
                <a:solidFill>
                  <a:schemeClr val="tx1"/>
                </a:solidFill>
              </a:rPr>
              <a:t>Command </a:t>
            </a:r>
            <a:r>
              <a:rPr lang="en-US" sz="2800" dirty="0">
                <a:solidFill>
                  <a:schemeClr val="tx1"/>
                </a:solidFill>
              </a:rPr>
              <a:t>and Coordination </a:t>
            </a:r>
            <a:r>
              <a:rPr lang="en-US" sz="2800" dirty="0" smtClean="0">
                <a:solidFill>
                  <a:schemeClr val="tx1"/>
                </a:solidFill>
              </a:rPr>
              <a:t>Structures – </a:t>
            </a:r>
            <a:br>
              <a:rPr lang="en-US" sz="2800" dirty="0" smtClean="0">
                <a:solidFill>
                  <a:schemeClr val="tx1"/>
                </a:solidFill>
              </a:rPr>
            </a:br>
            <a:r>
              <a:rPr lang="en-US" sz="2800" dirty="0" smtClean="0"/>
              <a:t>Emergency Operations Centers (</a:t>
            </a:r>
            <a:r>
              <a:rPr lang="en-US" sz="2800" dirty="0" smtClean="0">
                <a:solidFill>
                  <a:schemeClr val="tx1"/>
                </a:solidFill>
              </a:rPr>
              <a:t>EOCs)</a:t>
            </a:r>
            <a:endParaRPr lang="en-US" sz="2800" dirty="0">
              <a:solidFill>
                <a:schemeClr val="tx1"/>
              </a:solidFill>
            </a:endParaRPr>
          </a:p>
        </p:txBody>
      </p:sp>
      <p:sp>
        <p:nvSpPr>
          <p:cNvPr id="3" name="Content Placeholder 2"/>
          <p:cNvSpPr>
            <a:spLocks noGrp="1"/>
          </p:cNvSpPr>
          <p:nvPr>
            <p:ph idx="1"/>
          </p:nvPr>
        </p:nvSpPr>
        <p:spPr>
          <a:xfrm>
            <a:off x="202548" y="1509621"/>
            <a:ext cx="5611656" cy="4077391"/>
          </a:xfrm>
        </p:spPr>
        <p:txBody>
          <a:bodyPr/>
          <a:lstStyle/>
          <a:p>
            <a:pPr lvl="0"/>
            <a:r>
              <a:rPr lang="en-US" sz="2000" b="0" dirty="0" smtClean="0">
                <a:solidFill>
                  <a:schemeClr val="tx1"/>
                </a:solidFill>
              </a:rPr>
              <a:t>Emergency Operations Centers (EOCs) are used for the offsite support to on-scene </a:t>
            </a:r>
            <a:r>
              <a:rPr lang="en-US" sz="2000" b="0" dirty="0">
                <a:solidFill>
                  <a:schemeClr val="tx1"/>
                </a:solidFill>
              </a:rPr>
              <a:t>ICS </a:t>
            </a:r>
            <a:r>
              <a:rPr lang="en-US" sz="2000" b="0" dirty="0" smtClean="0">
                <a:solidFill>
                  <a:schemeClr val="tx1"/>
                </a:solidFill>
              </a:rPr>
              <a:t>operations.</a:t>
            </a:r>
            <a:endParaRPr lang="en-US" sz="2000" b="0" dirty="0">
              <a:solidFill>
                <a:schemeClr val="tx1"/>
              </a:solidFill>
            </a:endParaRPr>
          </a:p>
          <a:p>
            <a:r>
              <a:rPr lang="en-US" sz="2000" b="0" dirty="0" smtClean="0">
                <a:solidFill>
                  <a:schemeClr val="tx1"/>
                </a:solidFill>
              </a:rPr>
              <a:t>If </a:t>
            </a:r>
            <a:r>
              <a:rPr lang="en-US" sz="2000" b="0" dirty="0">
                <a:solidFill>
                  <a:schemeClr val="tx1"/>
                </a:solidFill>
              </a:rPr>
              <a:t>the incident is large or complex, local </a:t>
            </a:r>
            <a:r>
              <a:rPr lang="en-US" sz="2000" b="0" dirty="0" smtClean="0">
                <a:solidFill>
                  <a:schemeClr val="tx1"/>
                </a:solidFill>
              </a:rPr>
              <a:t>Emergency Operations Centers activate.</a:t>
            </a:r>
          </a:p>
          <a:p>
            <a:r>
              <a:rPr lang="en-US" sz="2000" dirty="0" smtClean="0">
                <a:solidFill>
                  <a:schemeClr val="tx1"/>
                </a:solidFill>
              </a:rPr>
              <a:t>NIMS 2017 </a:t>
            </a:r>
            <a:r>
              <a:rPr lang="en-US" sz="2000" b="0" dirty="0" smtClean="0">
                <a:solidFill>
                  <a:schemeClr val="tx1"/>
                </a:solidFill>
              </a:rPr>
              <a:t>provides expanded guidance on EOC structures and activation levels.</a:t>
            </a:r>
            <a:endParaRPr lang="en-US" sz="2000" dirty="0"/>
          </a:p>
        </p:txBody>
      </p:sp>
      <p:sp>
        <p:nvSpPr>
          <p:cNvPr id="5" name="Oval 4" descr="Picture of Operations and Coordination Center staff members providing support for an incident." title="CMS Staff"/>
          <p:cNvSpPr/>
          <p:nvPr/>
        </p:nvSpPr>
        <p:spPr>
          <a:xfrm>
            <a:off x="5601144" y="1509621"/>
            <a:ext cx="3378954" cy="3398807"/>
          </a:xfrm>
          <a:prstGeom prst="ellipse">
            <a:avLst/>
          </a:prstGeom>
          <a:blipFill>
            <a:blip r:embed="rId2" cstate="print">
              <a:extLst>
                <a:ext uri="{28A0092B-C50C-407E-A947-70E740481C1C}">
                  <a14:useLocalDpi xmlns:a14="http://schemas.microsoft.com/office/drawing/2010/main" val="0"/>
                </a:ext>
              </a:extLst>
            </a:blip>
            <a:srcRect/>
            <a:stretch>
              <a:fillRect l="-25000" r="-25000"/>
            </a:stretch>
          </a:blipFill>
          <a:scene3d>
            <a:camera prst="perspectiveLeft" zoom="91000"/>
            <a:lightRig rig="threePt" dir="t">
              <a:rot lat="0" lon="0" rev="20640000"/>
            </a:lightRig>
          </a:scene3d>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30</a:t>
            </a:fld>
            <a:endParaRPr lang="en-US" dirty="0"/>
          </a:p>
        </p:txBody>
      </p:sp>
    </p:spTree>
    <p:extLst>
      <p:ext uri="{BB962C8B-B14F-4D97-AF65-F5344CB8AC3E}">
        <p14:creationId xmlns:p14="http://schemas.microsoft.com/office/powerpoint/2010/main" val="3588483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945" y="217250"/>
            <a:ext cx="8485632" cy="637031"/>
          </a:xfrm>
        </p:spPr>
        <p:txBody>
          <a:bodyPr/>
          <a:lstStyle/>
          <a:p>
            <a:r>
              <a:rPr lang="en-US" sz="2800" dirty="0" smtClean="0">
                <a:solidFill>
                  <a:schemeClr val="tx1"/>
                </a:solidFill>
                <a:latin typeface="+mn-lt"/>
                <a:cs typeface="Arial" panose="020B0604020202020204" pitchFamily="34" charset="0"/>
              </a:rPr>
              <a:t>Emergency Operations Centers (EOCs)</a:t>
            </a:r>
            <a:endParaRPr lang="en-US" sz="2800" dirty="0">
              <a:solidFill>
                <a:schemeClr val="tx1"/>
              </a:solidFill>
              <a:latin typeface="+mn-lt"/>
              <a:cs typeface="Arial" panose="020B0604020202020204" pitchFamily="34" charset="0"/>
            </a:endParaRPr>
          </a:p>
        </p:txBody>
      </p:sp>
      <p:sp>
        <p:nvSpPr>
          <p:cNvPr id="4" name="Content Placeholder 3"/>
          <p:cNvSpPr>
            <a:spLocks noGrp="1"/>
          </p:cNvSpPr>
          <p:nvPr>
            <p:ph idx="1"/>
          </p:nvPr>
        </p:nvSpPr>
        <p:spPr>
          <a:xfrm>
            <a:off x="203944" y="1127342"/>
            <a:ext cx="8620015" cy="3843629"/>
          </a:xfrm>
        </p:spPr>
        <p:txBody>
          <a:bodyPr/>
          <a:lstStyle/>
          <a:p>
            <a:pPr>
              <a:lnSpc>
                <a:spcPct val="95000"/>
              </a:lnSpc>
              <a:spcBef>
                <a:spcPts val="1200"/>
              </a:spcBef>
            </a:pPr>
            <a:r>
              <a:rPr lang="en-US" sz="2000" dirty="0">
                <a:solidFill>
                  <a:srgbClr val="333333"/>
                </a:solidFill>
              </a:rPr>
              <a:t>NIMS 2017 </a:t>
            </a:r>
            <a:r>
              <a:rPr lang="en-US" sz="2000" b="0" dirty="0">
                <a:solidFill>
                  <a:srgbClr val="333333"/>
                </a:solidFill>
              </a:rPr>
              <a:t>EOC content was developed with input from EOC leaders across the nation. </a:t>
            </a:r>
          </a:p>
          <a:p>
            <a:pPr>
              <a:lnSpc>
                <a:spcPct val="95000"/>
              </a:lnSpc>
              <a:spcBef>
                <a:spcPts val="1200"/>
              </a:spcBef>
            </a:pPr>
            <a:r>
              <a:rPr lang="en-US" sz="2000" dirty="0" smtClean="0">
                <a:solidFill>
                  <a:srgbClr val="333333"/>
                </a:solidFill>
              </a:rPr>
              <a:t>NIMS 2017 </a:t>
            </a:r>
            <a:r>
              <a:rPr lang="en-US" sz="2000" b="0" dirty="0" smtClean="0">
                <a:solidFill>
                  <a:srgbClr val="333333"/>
                </a:solidFill>
              </a:rPr>
              <a:t>describes </a:t>
            </a:r>
            <a:r>
              <a:rPr lang="en-US" sz="2000" b="0" dirty="0">
                <a:solidFill>
                  <a:srgbClr val="333333"/>
                </a:solidFill>
              </a:rPr>
              <a:t>common functions, </a:t>
            </a:r>
            <a:r>
              <a:rPr lang="en-US" sz="2000" b="0" dirty="0" smtClean="0">
                <a:solidFill>
                  <a:srgbClr val="333333"/>
                </a:solidFill>
              </a:rPr>
              <a:t>examples of organizational </a:t>
            </a:r>
            <a:r>
              <a:rPr lang="en-US" sz="2000" b="0" dirty="0">
                <a:solidFill>
                  <a:srgbClr val="333333"/>
                </a:solidFill>
              </a:rPr>
              <a:t>structure and terminology for staff in </a:t>
            </a:r>
            <a:r>
              <a:rPr lang="en-US" sz="2000" b="0" dirty="0" smtClean="0">
                <a:solidFill>
                  <a:srgbClr val="333333"/>
                </a:solidFill>
              </a:rPr>
              <a:t>EOCs. </a:t>
            </a:r>
          </a:p>
          <a:p>
            <a:pPr>
              <a:lnSpc>
                <a:spcPct val="95000"/>
              </a:lnSpc>
              <a:spcBef>
                <a:spcPts val="1200"/>
              </a:spcBef>
            </a:pPr>
            <a:r>
              <a:rPr lang="en-US" sz="2000" b="0" dirty="0" smtClean="0">
                <a:solidFill>
                  <a:schemeClr val="tx1"/>
                </a:solidFill>
              </a:rPr>
              <a:t>ICS </a:t>
            </a:r>
            <a:r>
              <a:rPr lang="en-US" sz="2000" b="0" dirty="0">
                <a:solidFill>
                  <a:schemeClr val="tx1"/>
                </a:solidFill>
              </a:rPr>
              <a:t>is used to manage on-scene, tactical-level response; </a:t>
            </a:r>
            <a:r>
              <a:rPr lang="en-US" sz="2000" b="0" dirty="0" smtClean="0">
                <a:solidFill>
                  <a:schemeClr val="tx1"/>
                </a:solidFill>
              </a:rPr>
              <a:t>EOCs are used to manage </a:t>
            </a:r>
            <a:r>
              <a:rPr lang="en-US" sz="2000" b="0" dirty="0">
                <a:solidFill>
                  <a:schemeClr val="tx1"/>
                </a:solidFill>
              </a:rPr>
              <a:t>off-scene </a:t>
            </a:r>
            <a:r>
              <a:rPr lang="en-US" sz="2000" b="0" dirty="0" smtClean="0">
                <a:solidFill>
                  <a:schemeClr val="tx1"/>
                </a:solidFill>
              </a:rPr>
              <a:t>support to ICS. </a:t>
            </a:r>
            <a:endParaRPr lang="en-US" sz="2000" b="0" dirty="0">
              <a:solidFill>
                <a:schemeClr val="tx1"/>
              </a:solidFill>
            </a:endParaRPr>
          </a:p>
          <a:p>
            <a:pPr>
              <a:lnSpc>
                <a:spcPct val="95000"/>
              </a:lnSpc>
              <a:spcBef>
                <a:spcPts val="1200"/>
              </a:spcBef>
            </a:pPr>
            <a:r>
              <a:rPr lang="en-US" sz="2000" b="0" dirty="0" smtClean="0">
                <a:solidFill>
                  <a:srgbClr val="333333"/>
                </a:solidFill>
              </a:rPr>
              <a:t>Common EOC functions include information management, resource management, and communicating policy decisions.</a:t>
            </a:r>
            <a:endParaRPr lang="en-US" b="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31</a:t>
            </a:fld>
            <a:endParaRPr lang="en-US" dirty="0"/>
          </a:p>
        </p:txBody>
      </p:sp>
    </p:spTree>
    <p:extLst>
      <p:ext uri="{BB962C8B-B14F-4D97-AF65-F5344CB8AC3E}">
        <p14:creationId xmlns:p14="http://schemas.microsoft.com/office/powerpoint/2010/main" val="3357421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067" y="190475"/>
            <a:ext cx="8485632" cy="637031"/>
          </a:xfrm>
        </p:spPr>
        <p:txBody>
          <a:bodyPr/>
          <a:lstStyle/>
          <a:p>
            <a:r>
              <a:rPr lang="en-US" sz="2800" dirty="0" smtClean="0">
                <a:solidFill>
                  <a:schemeClr val="tx1"/>
                </a:solidFill>
                <a:latin typeface="+mn-lt"/>
                <a:cs typeface="Arial" panose="020B0604020202020204" pitchFamily="34" charset="0"/>
              </a:rPr>
              <a:t>Emergency Operations Centers (EOCs) – </a:t>
            </a:r>
            <a:br>
              <a:rPr lang="en-US" sz="2800" dirty="0" smtClean="0">
                <a:solidFill>
                  <a:schemeClr val="tx1"/>
                </a:solidFill>
                <a:latin typeface="+mn-lt"/>
                <a:cs typeface="Arial" panose="020B0604020202020204" pitchFamily="34" charset="0"/>
              </a:rPr>
            </a:br>
            <a:r>
              <a:rPr lang="en-US" sz="2800" dirty="0" smtClean="0">
                <a:solidFill>
                  <a:schemeClr val="tx1"/>
                </a:solidFill>
                <a:latin typeface="+mn-lt"/>
                <a:cs typeface="Arial" panose="020B0604020202020204" pitchFamily="34" charset="0"/>
              </a:rPr>
              <a:t>Expanded NIMS 2017 EOC Content  </a:t>
            </a:r>
            <a:endParaRPr lang="en-US" sz="2800" dirty="0">
              <a:solidFill>
                <a:schemeClr val="tx1"/>
              </a:solidFill>
              <a:latin typeface="+mn-lt"/>
              <a:cs typeface="Arial" panose="020B0604020202020204" pitchFamily="34" charset="0"/>
            </a:endParaRPr>
          </a:p>
        </p:txBody>
      </p:sp>
      <p:sp>
        <p:nvSpPr>
          <p:cNvPr id="5" name="Rectangle 4"/>
          <p:cNvSpPr/>
          <p:nvPr/>
        </p:nvSpPr>
        <p:spPr>
          <a:xfrm>
            <a:off x="495067" y="1188075"/>
            <a:ext cx="8365469" cy="4401205"/>
          </a:xfrm>
          <a:prstGeom prst="rect">
            <a:avLst/>
          </a:prstGeom>
        </p:spPr>
        <p:txBody>
          <a:bodyPr wrap="square">
            <a:spAutoFit/>
          </a:bodyPr>
          <a:lstStyle/>
          <a:p>
            <a:pPr marL="342900" indent="-342900">
              <a:buFont typeface="Arial" panose="020B0604020202020204" pitchFamily="34" charset="0"/>
              <a:buChar char="•"/>
            </a:pPr>
            <a:r>
              <a:rPr lang="en-US" sz="2000" dirty="0"/>
              <a:t>Jurisdictions and organizations across the Nation use EOCs </a:t>
            </a:r>
            <a:endParaRPr lang="en-US" sz="2000" dirty="0" smtClean="0"/>
          </a:p>
          <a:p>
            <a:pPr marL="342900" indent="-342900">
              <a:buFont typeface="Arial" panose="020B0604020202020204" pitchFamily="34" charset="0"/>
              <a:buChar char="•"/>
            </a:pPr>
            <a:r>
              <a:rPr lang="en-US" sz="2000" dirty="0" smtClean="0"/>
              <a:t>EOCs </a:t>
            </a:r>
            <a:r>
              <a:rPr lang="en-US" sz="2000" dirty="0"/>
              <a:t>are locations where staff from multiple agencies </a:t>
            </a:r>
            <a:r>
              <a:rPr lang="en-US" sz="2000" dirty="0" smtClean="0"/>
              <a:t>assemble to provide </a:t>
            </a:r>
            <a:r>
              <a:rPr lang="en-US" sz="2000" dirty="0"/>
              <a:t>coordinated support to incident command, on-scene personnel, and/or other EOCs</a:t>
            </a:r>
            <a:r>
              <a:rPr lang="en-US" sz="2000" dirty="0" smtClean="0"/>
              <a:t>.</a:t>
            </a:r>
          </a:p>
          <a:p>
            <a:pPr marL="342900" indent="-342900">
              <a:buFont typeface="Arial" panose="020B0604020202020204" pitchFamily="34" charset="0"/>
              <a:buChar char="•"/>
            </a:pPr>
            <a:r>
              <a:rPr lang="en-US" sz="2000" dirty="0"/>
              <a:t>The purpose, authorities, and composition of the teams that staff EOCs vary widely, but generally, the teams consolidate and exchange information, support decision making, coordinate resources, and communicate with personnel on scene and at other EOCs</a:t>
            </a:r>
            <a:r>
              <a:rPr lang="en-US" sz="2000" dirty="0" smtClean="0"/>
              <a:t>.</a:t>
            </a:r>
          </a:p>
          <a:p>
            <a:pPr marL="342900" indent="-3429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b="1" dirty="0" smtClean="0"/>
              <a:t>NIMS 2017 </a:t>
            </a:r>
            <a:r>
              <a:rPr lang="en-US" sz="2000" dirty="0" smtClean="0"/>
              <a:t>identifies three common ways of organizing EOC Teams: </a:t>
            </a:r>
          </a:p>
          <a:p>
            <a:pPr marL="914400" lvl="1" indent="-457200">
              <a:buFont typeface="+mj-lt"/>
              <a:buAutoNum type="arabicPeriod"/>
            </a:pPr>
            <a:r>
              <a:rPr lang="en-US" sz="2000" dirty="0" smtClean="0"/>
              <a:t>ICS or ICS-like structure</a:t>
            </a:r>
          </a:p>
          <a:p>
            <a:pPr marL="914400" lvl="1" indent="-457200">
              <a:buFont typeface="+mj-lt"/>
              <a:buAutoNum type="arabicPeriod"/>
            </a:pPr>
            <a:r>
              <a:rPr lang="en-US" sz="2000" dirty="0" smtClean="0"/>
              <a:t>Incident Support Model structure</a:t>
            </a:r>
          </a:p>
          <a:p>
            <a:pPr marL="914400" lvl="1" indent="-457200">
              <a:buFont typeface="+mj-lt"/>
              <a:buAutoNum type="arabicPeriod"/>
            </a:pPr>
            <a:r>
              <a:rPr lang="en-US" sz="2000" dirty="0" smtClean="0"/>
              <a:t>Departmental structure </a:t>
            </a:r>
          </a:p>
          <a:p>
            <a:pPr marL="800100" lvl="1" indent="-342900">
              <a:buFont typeface="Arial" panose="020B0604020202020204" pitchFamily="34" charset="0"/>
              <a:buChar char="•"/>
            </a:pPr>
            <a:endParaRPr lang="en-US" sz="2000"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32</a:t>
            </a:fld>
            <a:endParaRPr lang="en-US" dirty="0"/>
          </a:p>
        </p:txBody>
      </p:sp>
    </p:spTree>
    <p:extLst>
      <p:ext uri="{BB962C8B-B14F-4D97-AF65-F5344CB8AC3E}">
        <p14:creationId xmlns:p14="http://schemas.microsoft.com/office/powerpoint/2010/main" val="4053776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067" y="262193"/>
            <a:ext cx="8485632" cy="637031"/>
          </a:xfrm>
        </p:spPr>
        <p:txBody>
          <a:bodyPr/>
          <a:lstStyle/>
          <a:p>
            <a:r>
              <a:rPr lang="en-US" sz="2800" dirty="0" smtClean="0">
                <a:solidFill>
                  <a:schemeClr val="tx1"/>
                </a:solidFill>
                <a:latin typeface="+mn-lt"/>
                <a:cs typeface="Arial" panose="020B0604020202020204" pitchFamily="34" charset="0"/>
              </a:rPr>
              <a:t>EOC Structures (1 of 3)</a:t>
            </a:r>
            <a:endParaRPr lang="en-US" sz="2800" dirty="0">
              <a:solidFill>
                <a:schemeClr val="tx1"/>
              </a:solidFill>
              <a:latin typeface="+mn-lt"/>
              <a:cs typeface="Arial" panose="020B0604020202020204" pitchFamily="34" charset="0"/>
            </a:endParaRPr>
          </a:p>
        </p:txBody>
      </p:sp>
      <p:sp>
        <p:nvSpPr>
          <p:cNvPr id="5" name="Rectangle 4"/>
          <p:cNvSpPr/>
          <p:nvPr/>
        </p:nvSpPr>
        <p:spPr>
          <a:xfrm>
            <a:off x="495067" y="1188075"/>
            <a:ext cx="8365469" cy="400110"/>
          </a:xfrm>
          <a:prstGeom prst="rect">
            <a:avLst/>
          </a:prstGeom>
        </p:spPr>
        <p:txBody>
          <a:bodyPr wrap="square">
            <a:spAutoFit/>
          </a:bodyPr>
          <a:lstStyle/>
          <a:p>
            <a:r>
              <a:rPr lang="en-US" sz="2000" b="1" dirty="0" smtClean="0"/>
              <a:t>ICS or ICS-like EOC Structure</a:t>
            </a:r>
            <a:endParaRPr lang="en-US" sz="2000" b="1" dirty="0"/>
          </a:p>
        </p:txBody>
      </p:sp>
      <p:graphicFrame>
        <p:nvGraphicFramePr>
          <p:cNvPr id="8" name="Content Placeholder 3" descr="EOCs that use an ICS or ICS-like EOC Structure  include an EOC Director, a Public Information Officer and 4 Sections: Operations Coordination, Planning Coordination, Logistics Coordination and Finance/Administration Coordination." title="EOC Organizational Structure"/>
          <p:cNvGraphicFramePr>
            <a:graphicFrameLocks noGrp="1"/>
          </p:cNvGraphicFramePr>
          <p:nvPr>
            <p:ph idx="1"/>
            <p:extLst>
              <p:ext uri="{D42A27DB-BD31-4B8C-83A1-F6EECF244321}">
                <p14:modId xmlns:p14="http://schemas.microsoft.com/office/powerpoint/2010/main" val="488584523"/>
              </p:ext>
            </p:extLst>
          </p:nvPr>
        </p:nvGraphicFramePr>
        <p:xfrm>
          <a:off x="330475" y="1920257"/>
          <a:ext cx="8356325" cy="229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31060" y="4642338"/>
            <a:ext cx="8356324" cy="1015663"/>
          </a:xfrm>
          <a:prstGeom prst="rect">
            <a:avLst/>
          </a:prstGeom>
          <a:noFill/>
        </p:spPr>
        <p:txBody>
          <a:bodyPr wrap="square" rtlCol="0">
            <a:spAutoFit/>
          </a:bodyPr>
          <a:lstStyle/>
          <a:p>
            <a:r>
              <a:rPr lang="en-US" sz="2000" dirty="0"/>
              <a:t>Many jurisdictions/organizations configure their EOCs using the standard ICS organizational structure. The structure is familiar to many people, and it aligns with the on-scene incident organization.</a:t>
            </a:r>
            <a:r>
              <a:rPr lang="en-US" sz="2000" dirty="0" smtClean="0"/>
              <a:t> </a:t>
            </a:r>
            <a:endParaRPr lang="en-US" sz="2000"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33</a:t>
            </a:fld>
            <a:endParaRPr lang="en-US" dirty="0"/>
          </a:p>
        </p:txBody>
      </p:sp>
    </p:spTree>
    <p:extLst>
      <p:ext uri="{BB962C8B-B14F-4D97-AF65-F5344CB8AC3E}">
        <p14:creationId xmlns:p14="http://schemas.microsoft.com/office/powerpoint/2010/main" val="3005389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067" y="262193"/>
            <a:ext cx="8485632" cy="637031"/>
          </a:xfrm>
        </p:spPr>
        <p:txBody>
          <a:bodyPr/>
          <a:lstStyle/>
          <a:p>
            <a:r>
              <a:rPr lang="en-US" sz="2800" dirty="0" smtClean="0">
                <a:solidFill>
                  <a:schemeClr val="tx1"/>
                </a:solidFill>
                <a:latin typeface="+mn-lt"/>
                <a:cs typeface="Arial" panose="020B0604020202020204" pitchFamily="34" charset="0"/>
              </a:rPr>
              <a:t>EOC Structures (2 of 3)</a:t>
            </a:r>
            <a:endParaRPr lang="en-US" sz="2800" dirty="0">
              <a:solidFill>
                <a:schemeClr val="tx1"/>
              </a:solidFill>
              <a:latin typeface="+mn-lt"/>
              <a:cs typeface="Arial" panose="020B0604020202020204" pitchFamily="34" charset="0"/>
            </a:endParaRPr>
          </a:p>
        </p:txBody>
      </p:sp>
      <p:sp>
        <p:nvSpPr>
          <p:cNvPr id="5" name="Rectangle 4"/>
          <p:cNvSpPr/>
          <p:nvPr/>
        </p:nvSpPr>
        <p:spPr>
          <a:xfrm>
            <a:off x="495067" y="1130325"/>
            <a:ext cx="8365469" cy="400110"/>
          </a:xfrm>
          <a:prstGeom prst="rect">
            <a:avLst/>
          </a:prstGeom>
        </p:spPr>
        <p:txBody>
          <a:bodyPr wrap="square">
            <a:spAutoFit/>
          </a:bodyPr>
          <a:lstStyle/>
          <a:p>
            <a:r>
              <a:rPr lang="en-US" sz="2000" b="1" dirty="0" smtClean="0"/>
              <a:t>Incident Support Model (ISM) EOC Structure</a:t>
            </a:r>
            <a:endParaRPr lang="en-US" sz="2000" b="1" dirty="0"/>
          </a:p>
        </p:txBody>
      </p:sp>
      <p:graphicFrame>
        <p:nvGraphicFramePr>
          <p:cNvPr id="8" name="Content Placeholder 3" descr="EOCs that use an Incident Support Model EOC Structure include an EOC Director, a Public Information Officer and 4 Sections: Situational Awareness, Planning Support, Resources Support and Center Support." title="EOC Organizational Structures"/>
          <p:cNvGraphicFramePr>
            <a:graphicFrameLocks noGrp="1"/>
          </p:cNvGraphicFramePr>
          <p:nvPr>
            <p:ph idx="1"/>
            <p:extLst>
              <p:ext uri="{D42A27DB-BD31-4B8C-83A1-F6EECF244321}">
                <p14:modId xmlns:p14="http://schemas.microsoft.com/office/powerpoint/2010/main" val="4152802896"/>
              </p:ext>
            </p:extLst>
          </p:nvPr>
        </p:nvGraphicFramePr>
        <p:xfrm>
          <a:off x="431059" y="1638289"/>
          <a:ext cx="8356325" cy="2423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74068" y="4240403"/>
            <a:ext cx="8356324" cy="1323439"/>
          </a:xfrm>
          <a:prstGeom prst="rect">
            <a:avLst/>
          </a:prstGeom>
          <a:noFill/>
        </p:spPr>
        <p:txBody>
          <a:bodyPr wrap="square" rtlCol="0">
            <a:spAutoFit/>
          </a:bodyPr>
          <a:lstStyle/>
          <a:p>
            <a:r>
              <a:rPr lang="en-US" sz="2000" dirty="0"/>
              <a:t>Jurisdictions/organizations that focus their EOC team’s efforts on information, planning, and resource support may choose to separate the situational awareness function from planning and combine operations and logistics functions into an incident support </a:t>
            </a:r>
            <a:r>
              <a:rPr lang="en-US" sz="2000" dirty="0" smtClean="0"/>
              <a:t>structure.</a:t>
            </a:r>
            <a:endParaRPr lang="en-US" sz="2000"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34</a:t>
            </a:fld>
            <a:endParaRPr lang="en-US" dirty="0"/>
          </a:p>
        </p:txBody>
      </p:sp>
    </p:spTree>
    <p:extLst>
      <p:ext uri="{BB962C8B-B14F-4D97-AF65-F5344CB8AC3E}">
        <p14:creationId xmlns:p14="http://schemas.microsoft.com/office/powerpoint/2010/main" val="2323736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067" y="262193"/>
            <a:ext cx="8485632" cy="637031"/>
          </a:xfrm>
        </p:spPr>
        <p:txBody>
          <a:bodyPr/>
          <a:lstStyle/>
          <a:p>
            <a:r>
              <a:rPr lang="en-US" sz="2800" dirty="0" smtClean="0">
                <a:solidFill>
                  <a:schemeClr val="tx1"/>
                </a:solidFill>
                <a:latin typeface="+mn-lt"/>
                <a:cs typeface="Arial" panose="020B0604020202020204" pitchFamily="34" charset="0"/>
              </a:rPr>
              <a:t>EOC Structures (3 of 3)</a:t>
            </a:r>
            <a:endParaRPr lang="en-US" sz="2800" dirty="0">
              <a:solidFill>
                <a:schemeClr val="tx1"/>
              </a:solidFill>
              <a:latin typeface="+mn-lt"/>
              <a:cs typeface="Arial" panose="020B0604020202020204" pitchFamily="34" charset="0"/>
            </a:endParaRPr>
          </a:p>
        </p:txBody>
      </p:sp>
      <p:sp>
        <p:nvSpPr>
          <p:cNvPr id="5" name="Rectangle 4"/>
          <p:cNvSpPr/>
          <p:nvPr/>
        </p:nvSpPr>
        <p:spPr>
          <a:xfrm>
            <a:off x="495067" y="1188075"/>
            <a:ext cx="8365469" cy="400110"/>
          </a:xfrm>
          <a:prstGeom prst="rect">
            <a:avLst/>
          </a:prstGeom>
        </p:spPr>
        <p:txBody>
          <a:bodyPr wrap="square">
            <a:spAutoFit/>
          </a:bodyPr>
          <a:lstStyle/>
          <a:p>
            <a:r>
              <a:rPr lang="en-US" sz="2000" b="1" dirty="0" smtClean="0"/>
              <a:t>Departmental EOC Structure</a:t>
            </a:r>
            <a:endParaRPr lang="en-US" sz="2000" b="1" dirty="0"/>
          </a:p>
        </p:txBody>
      </p:sp>
      <p:graphicFrame>
        <p:nvGraphicFramePr>
          <p:cNvPr id="8" name="Content Placeholder 3" descr="EOCs that use a Departmental EOC Structure include an Emergency Manager and several Departments such as Natural Resources, Health and Human Services, Public Works, Public Safety, and Education." title="EOC Organizational Structure"/>
          <p:cNvGraphicFramePr>
            <a:graphicFrameLocks noGrp="1"/>
          </p:cNvGraphicFramePr>
          <p:nvPr>
            <p:ph idx="1"/>
            <p:extLst>
              <p:ext uri="{D42A27DB-BD31-4B8C-83A1-F6EECF244321}">
                <p14:modId xmlns:p14="http://schemas.microsoft.com/office/powerpoint/2010/main" val="2338324903"/>
              </p:ext>
            </p:extLst>
          </p:nvPr>
        </p:nvGraphicFramePr>
        <p:xfrm>
          <a:off x="431059" y="1446963"/>
          <a:ext cx="8356325" cy="2713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431058" y="3971976"/>
            <a:ext cx="8356325" cy="1631216"/>
          </a:xfrm>
          <a:prstGeom prst="rect">
            <a:avLst/>
          </a:prstGeom>
        </p:spPr>
        <p:txBody>
          <a:bodyPr wrap="square">
            <a:spAutoFit/>
          </a:bodyPr>
          <a:lstStyle/>
          <a:p>
            <a:r>
              <a:rPr lang="en-US" sz="2000" dirty="0">
                <a:ea typeface="Calibri" panose="020F0502020204030204" pitchFamily="34" charset="0"/>
                <a:cs typeface="Arial" panose="020B0604020202020204" pitchFamily="34" charset="0"/>
              </a:rPr>
              <a:t>Jurisdictions/organizations may opt instead to use their day-to-day departmental/agency structure and relationships in their EOC. By operating in the context of their normal relationships, department/agency representatives can function in the EOC with minimal preparation or startup time. </a:t>
            </a:r>
            <a:endParaRPr lang="en-US" sz="2000"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35</a:t>
            </a:fld>
            <a:endParaRPr lang="en-US" dirty="0"/>
          </a:p>
        </p:txBody>
      </p:sp>
    </p:spTree>
    <p:extLst>
      <p:ext uri="{BB962C8B-B14F-4D97-AF65-F5344CB8AC3E}">
        <p14:creationId xmlns:p14="http://schemas.microsoft.com/office/powerpoint/2010/main" val="1485946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EOC Activation and Deactivation</a:t>
            </a:r>
            <a:endParaRPr lang="en-US" sz="2800" dirty="0"/>
          </a:p>
        </p:txBody>
      </p:sp>
      <p:sp>
        <p:nvSpPr>
          <p:cNvPr id="3" name="Content Placeholder 2"/>
          <p:cNvSpPr>
            <a:spLocks noGrp="1"/>
          </p:cNvSpPr>
          <p:nvPr>
            <p:ph idx="1"/>
          </p:nvPr>
        </p:nvSpPr>
        <p:spPr>
          <a:xfrm>
            <a:off x="457200" y="1296236"/>
            <a:ext cx="8229600" cy="4418763"/>
          </a:xfrm>
        </p:spPr>
        <p:txBody>
          <a:bodyPr/>
          <a:lstStyle/>
          <a:p>
            <a:r>
              <a:rPr lang="en-US" sz="2000" b="0" dirty="0"/>
              <a:t>EOCs are activated for various reasons based on the needs of a jurisdiction, organization, or Incident Commander; the context of a threat; the anticipation of events; or in response to an incident. </a:t>
            </a:r>
            <a:endParaRPr lang="en-US" sz="2000" b="0" dirty="0" smtClean="0"/>
          </a:p>
          <a:p>
            <a:r>
              <a:rPr lang="en-US" sz="2000" b="0" dirty="0"/>
              <a:t>EOCs frequently have multiple activation levels to allow for a scaled response, delivery of the needed resources, and a level of coordination appropriate to the incident.</a:t>
            </a:r>
          </a:p>
          <a:p>
            <a:r>
              <a:rPr lang="en-US" sz="2000" b="0" dirty="0" smtClean="0"/>
              <a:t>The next slide outlines the three activation levels in NIMS 2017:</a:t>
            </a:r>
            <a:endParaRPr lang="en-US" sz="2000" b="0"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36</a:t>
            </a:fld>
            <a:endParaRPr lang="en-US" dirty="0"/>
          </a:p>
        </p:txBody>
      </p:sp>
    </p:spTree>
    <p:extLst>
      <p:ext uri="{BB962C8B-B14F-4D97-AF65-F5344CB8AC3E}">
        <p14:creationId xmlns:p14="http://schemas.microsoft.com/office/powerpoint/2010/main" val="4026351732"/>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984" y="262812"/>
            <a:ext cx="8485632" cy="637031"/>
          </a:xfrm>
        </p:spPr>
        <p:txBody>
          <a:bodyPr/>
          <a:lstStyle/>
          <a:p>
            <a:r>
              <a:rPr lang="en-US" sz="2800" dirty="0" smtClean="0">
                <a:solidFill>
                  <a:schemeClr val="tx1"/>
                </a:solidFill>
                <a:latin typeface="+mn-lt"/>
              </a:rPr>
              <a:t>EOC Center Activation Levels</a:t>
            </a:r>
            <a:endParaRPr lang="en-US" sz="2800" dirty="0">
              <a:solidFill>
                <a:schemeClr val="tx1"/>
              </a:solidFill>
              <a:latin typeface="+mn-lt"/>
            </a:endParaRPr>
          </a:p>
        </p:txBody>
      </p:sp>
      <p:graphicFrame>
        <p:nvGraphicFramePr>
          <p:cNvPr id="4" name="Table 3" descr="This Table describes the four activation levels of CMS Operations and Coordination Centers. Level 4 is normal operations. Level 3 is enhanced steady state operations. Level 2 is partial center activiation. Level 1 is the highest activation level - full activation." title="CMS Center Activation Levels"/>
          <p:cNvGraphicFramePr>
            <a:graphicFrameLocks noGrp="1"/>
          </p:cNvGraphicFramePr>
          <p:nvPr>
            <p:extLst>
              <p:ext uri="{D42A27DB-BD31-4B8C-83A1-F6EECF244321}">
                <p14:modId xmlns:p14="http://schemas.microsoft.com/office/powerpoint/2010/main" val="747107818"/>
              </p:ext>
            </p:extLst>
          </p:nvPr>
        </p:nvGraphicFramePr>
        <p:xfrm>
          <a:off x="252984" y="1029051"/>
          <a:ext cx="8597716" cy="3913671"/>
        </p:xfrm>
        <a:graphic>
          <a:graphicData uri="http://schemas.openxmlformats.org/drawingml/2006/table">
            <a:tbl>
              <a:tblPr firstRow="1" firstCol="1" bandRow="1">
                <a:tableStyleId>{5C22544A-7EE6-4342-B048-85BDC9FD1C3A}</a:tableStyleId>
              </a:tblPr>
              <a:tblGrid>
                <a:gridCol w="982509"/>
                <a:gridCol w="1546285"/>
                <a:gridCol w="6068922"/>
              </a:tblGrid>
              <a:tr h="3510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sng" dirty="0" smtClean="0">
                          <a:solidFill>
                            <a:schemeClr val="tx1"/>
                          </a:solidFill>
                          <a:effectLst/>
                          <a:latin typeface="+mn-lt"/>
                        </a:rPr>
                        <a:t>Level</a:t>
                      </a:r>
                      <a:endParaRPr lang="en-US" sz="1600" b="0" u="sng" dirty="0">
                        <a:solidFill>
                          <a:schemeClr val="tx1"/>
                        </a:solidFill>
                        <a:latin typeface="+mn-lt"/>
                      </a:endParaRPr>
                    </a:p>
                  </a:txBody>
                  <a:tcPr marL="68580" marR="68580" marT="0" marB="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sng" dirty="0" smtClean="0">
                          <a:solidFill>
                            <a:schemeClr val="tx1"/>
                          </a:solidFill>
                          <a:effectLst/>
                          <a:latin typeface="+mn-lt"/>
                        </a:rPr>
                        <a:t>Activation Level Title</a:t>
                      </a:r>
                      <a:endParaRPr lang="en-US" sz="1600" b="0" u="sng" dirty="0" smtClean="0">
                        <a:solidFill>
                          <a:schemeClr val="tx1"/>
                        </a:solidFill>
                        <a:latin typeface="+mn-lt"/>
                      </a:endParaRPr>
                    </a:p>
                  </a:txBody>
                  <a:tcPr marL="68580" marR="68580" marT="0" marB="0">
                    <a:solidFill>
                      <a:schemeClr val="bg1"/>
                    </a:solidFill>
                  </a:tcPr>
                </a:tc>
                <a:tc>
                  <a:txBody>
                    <a:bodyPr/>
                    <a:lstStyle/>
                    <a:p>
                      <a:pPr marL="0" marR="0" algn="ctr">
                        <a:spcBef>
                          <a:spcPts val="480"/>
                        </a:spcBef>
                        <a:spcAft>
                          <a:spcPts val="480"/>
                        </a:spcAft>
                      </a:pPr>
                      <a:r>
                        <a:rPr lang="en-US" sz="1600" b="0" u="sng" dirty="0">
                          <a:solidFill>
                            <a:schemeClr val="tx1"/>
                          </a:solidFill>
                          <a:effectLst/>
                          <a:latin typeface="+mn-lt"/>
                        </a:rPr>
                        <a:t>Description</a:t>
                      </a:r>
                      <a:endParaRPr lang="en-US" sz="1600" b="0" u="sng"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r>
              <a:tr h="1493700">
                <a:tc>
                  <a:txBody>
                    <a:bodyPr/>
                    <a:lstStyle/>
                    <a:p>
                      <a:pPr marL="0" marR="0" algn="ctr">
                        <a:spcBef>
                          <a:spcPts val="480"/>
                        </a:spcBef>
                        <a:spcAft>
                          <a:spcPts val="480"/>
                        </a:spcAft>
                      </a:pPr>
                      <a:r>
                        <a:rPr lang="en-US" sz="1600" b="0" dirty="0" smtClean="0">
                          <a:solidFill>
                            <a:schemeClr val="tx1"/>
                          </a:solidFill>
                          <a:effectLst/>
                          <a:latin typeface="+mn-lt"/>
                        </a:rPr>
                        <a:t>3</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spcBef>
                          <a:spcPts val="480"/>
                        </a:spcBef>
                        <a:spcAft>
                          <a:spcPts val="480"/>
                        </a:spcAft>
                      </a:pPr>
                      <a:r>
                        <a:rPr lang="en-US" sz="1600" b="0" dirty="0">
                          <a:solidFill>
                            <a:schemeClr val="tx1"/>
                          </a:solidFill>
                          <a:effectLst/>
                          <a:latin typeface="+mn-lt"/>
                        </a:rPr>
                        <a:t>Normal Operations/ Steady-State</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342900" marR="0" lvl="0" indent="-342900">
                        <a:spcBef>
                          <a:spcPts val="200"/>
                        </a:spcBef>
                        <a:spcAft>
                          <a:spcPts val="200"/>
                        </a:spcAft>
                        <a:buClrTx/>
                        <a:buFont typeface="Arial" panose="020B0604020202020204" pitchFamily="34" charset="0"/>
                        <a:buChar char="●"/>
                      </a:pPr>
                      <a:r>
                        <a:rPr lang="en-US" sz="1600" b="0" dirty="0">
                          <a:solidFill>
                            <a:schemeClr val="tx1"/>
                          </a:solidFill>
                          <a:effectLst/>
                          <a:latin typeface="+mn-lt"/>
                        </a:rPr>
                        <a:t>Activities that are normal for the center, when no incident or specific risk or hazard has been identified, are </a:t>
                      </a:r>
                      <a:r>
                        <a:rPr lang="en-US" sz="1600" b="0" dirty="0" smtClean="0">
                          <a:solidFill>
                            <a:schemeClr val="tx1"/>
                          </a:solidFill>
                          <a:effectLst/>
                          <a:latin typeface="+mn-lt"/>
                        </a:rPr>
                        <a:t>underway.</a:t>
                      </a:r>
                      <a:endParaRPr lang="en-US" sz="1600" b="0" dirty="0">
                        <a:solidFill>
                          <a:schemeClr val="tx1"/>
                        </a:solidFill>
                        <a:effectLst/>
                        <a:latin typeface="+mn-lt"/>
                      </a:endParaRPr>
                    </a:p>
                    <a:p>
                      <a:pPr marL="342900" marR="0" lvl="0" indent="-342900">
                        <a:spcBef>
                          <a:spcPts val="200"/>
                        </a:spcBef>
                        <a:spcAft>
                          <a:spcPts val="200"/>
                        </a:spcAft>
                        <a:buClrTx/>
                        <a:buFont typeface="Arial" panose="020B0604020202020204" pitchFamily="34" charset="0"/>
                        <a:buChar char="●"/>
                      </a:pPr>
                      <a:r>
                        <a:rPr lang="en-US" sz="1600" b="0" dirty="0">
                          <a:solidFill>
                            <a:schemeClr val="tx1"/>
                          </a:solidFill>
                          <a:effectLst/>
                          <a:latin typeface="+mn-lt"/>
                        </a:rPr>
                        <a:t>This includes routine watch and warning activities if the center normally houses this </a:t>
                      </a:r>
                      <a:r>
                        <a:rPr lang="en-US" sz="1600" b="0" dirty="0" smtClean="0">
                          <a:solidFill>
                            <a:schemeClr val="tx1"/>
                          </a:solidFill>
                          <a:effectLst/>
                          <a:latin typeface="+mn-lt"/>
                        </a:rPr>
                        <a:t>function.</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r>
              <a:tr h="637954">
                <a:tc>
                  <a:txBody>
                    <a:bodyPr/>
                    <a:lstStyle/>
                    <a:p>
                      <a:pPr marL="0" marR="0" algn="ctr">
                        <a:spcBef>
                          <a:spcPts val="480"/>
                        </a:spcBef>
                        <a:spcAft>
                          <a:spcPts val="480"/>
                        </a:spcAft>
                      </a:pPr>
                      <a:r>
                        <a:rPr lang="en-US" sz="1600" b="0" dirty="0">
                          <a:solidFill>
                            <a:schemeClr val="tx1"/>
                          </a:solidFill>
                          <a:effectLst/>
                          <a:latin typeface="+mn-lt"/>
                          <a:ea typeface="+mn-ea"/>
                          <a:cs typeface="+mn-cs"/>
                        </a:rPr>
                        <a:t>2</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l">
                        <a:spcBef>
                          <a:spcPts val="480"/>
                        </a:spcBef>
                        <a:spcAft>
                          <a:spcPts val="480"/>
                        </a:spcAft>
                      </a:pPr>
                      <a:r>
                        <a:rPr lang="en-US" sz="1600" b="0" dirty="0" smtClean="0">
                          <a:solidFill>
                            <a:schemeClr val="tx1"/>
                          </a:solidFill>
                          <a:effectLst/>
                          <a:latin typeface="+mn-lt"/>
                          <a:ea typeface="Calibri" panose="020F0502020204030204" pitchFamily="34" charset="0"/>
                          <a:cs typeface="Arial" panose="020B0604020202020204" pitchFamily="34" charset="0"/>
                        </a:rPr>
                        <a:t>Enhanced Steady State/ Partial Activation</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342900" marR="0" lvl="0" indent="-342900">
                        <a:spcBef>
                          <a:spcPts val="200"/>
                        </a:spcBef>
                        <a:spcAft>
                          <a:spcPts val="200"/>
                        </a:spcAft>
                        <a:buClrTx/>
                        <a:buFont typeface="Arial" panose="020B0604020202020204" pitchFamily="34" charset="0"/>
                        <a:buChar char="●"/>
                      </a:pPr>
                      <a:r>
                        <a:rPr lang="en-US" sz="1600" b="0" dirty="0" smtClean="0">
                          <a:solidFill>
                            <a:schemeClr val="tx1"/>
                          </a:solidFill>
                          <a:effectLst/>
                          <a:latin typeface="+mn-lt"/>
                        </a:rPr>
                        <a:t>Certain EOC Team</a:t>
                      </a:r>
                      <a:r>
                        <a:rPr lang="en-US" sz="1600" b="0" baseline="0" dirty="0" smtClean="0">
                          <a:solidFill>
                            <a:schemeClr val="tx1"/>
                          </a:solidFill>
                          <a:effectLst/>
                          <a:latin typeface="+mn-lt"/>
                        </a:rPr>
                        <a:t> members/ organizations are activated to monitor a credible threat, risk or hazard and/or to support the response to a new and potentially evolving incident.</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r>
              <a:tr h="956931">
                <a:tc>
                  <a:txBody>
                    <a:bodyPr/>
                    <a:lstStyle/>
                    <a:p>
                      <a:pPr marL="0" marR="0" algn="ctr">
                        <a:spcBef>
                          <a:spcPts val="480"/>
                        </a:spcBef>
                        <a:spcAft>
                          <a:spcPts val="480"/>
                        </a:spcAft>
                      </a:pPr>
                      <a:r>
                        <a:rPr lang="en-US" sz="1600" b="0" dirty="0">
                          <a:solidFill>
                            <a:schemeClr val="tx1"/>
                          </a:solidFill>
                          <a:effectLst/>
                          <a:latin typeface="+mn-lt"/>
                        </a:rPr>
                        <a:t>1</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spcBef>
                          <a:spcPts val="480"/>
                        </a:spcBef>
                        <a:spcAft>
                          <a:spcPts val="480"/>
                        </a:spcAft>
                      </a:pPr>
                      <a:r>
                        <a:rPr lang="en-US" sz="1600" b="0" dirty="0" smtClean="0">
                          <a:solidFill>
                            <a:schemeClr val="tx1"/>
                          </a:solidFill>
                          <a:effectLst/>
                          <a:latin typeface="+mn-lt"/>
                        </a:rPr>
                        <a:t>Full Activation</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342900" marR="0" lvl="0" indent="-342900">
                        <a:spcBef>
                          <a:spcPts val="200"/>
                        </a:spcBef>
                        <a:spcAft>
                          <a:spcPts val="200"/>
                        </a:spcAft>
                        <a:buClrTx/>
                        <a:buFont typeface="Arial" panose="020B0604020202020204" pitchFamily="34" charset="0"/>
                        <a:buChar char="●"/>
                      </a:pPr>
                      <a:r>
                        <a:rPr lang="en-US" sz="1600" b="0" dirty="0" smtClean="0">
                          <a:solidFill>
                            <a:schemeClr val="tx1"/>
                          </a:solidFill>
                          <a:effectLst/>
                          <a:latin typeface="+mn-lt"/>
                        </a:rPr>
                        <a:t>EOC</a:t>
                      </a:r>
                      <a:r>
                        <a:rPr lang="en-US" sz="1600" b="0" baseline="0" dirty="0" smtClean="0">
                          <a:solidFill>
                            <a:schemeClr val="tx1"/>
                          </a:solidFill>
                          <a:effectLst/>
                          <a:latin typeface="+mn-lt"/>
                        </a:rPr>
                        <a:t> team is </a:t>
                      </a:r>
                      <a:r>
                        <a:rPr lang="en-US" sz="1600" b="0" dirty="0" smtClean="0">
                          <a:solidFill>
                            <a:schemeClr val="tx1"/>
                          </a:solidFill>
                          <a:effectLst/>
                          <a:latin typeface="+mn-lt"/>
                        </a:rPr>
                        <a:t>activated</a:t>
                      </a:r>
                      <a:r>
                        <a:rPr lang="en-US" sz="1600" b="0" dirty="0">
                          <a:solidFill>
                            <a:schemeClr val="tx1"/>
                          </a:solidFill>
                          <a:effectLst/>
                          <a:latin typeface="+mn-lt"/>
                        </a:rPr>
                        <a:t>, including personnel from all assisting agencies, to support the response to a major incident or credible </a:t>
                      </a:r>
                      <a:r>
                        <a:rPr lang="en-US" sz="1600" b="0" dirty="0" smtClean="0">
                          <a:solidFill>
                            <a:schemeClr val="tx1"/>
                          </a:solidFill>
                          <a:effectLst/>
                          <a:latin typeface="+mn-lt"/>
                        </a:rPr>
                        <a:t>threat.</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37</a:t>
            </a:fld>
            <a:endParaRPr lang="en-US" dirty="0"/>
          </a:p>
        </p:txBody>
      </p:sp>
    </p:spTree>
    <p:extLst>
      <p:ext uri="{BB962C8B-B14F-4D97-AF65-F5344CB8AC3E}">
        <p14:creationId xmlns:p14="http://schemas.microsoft.com/office/powerpoint/2010/main" val="1897767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12" y="464392"/>
            <a:ext cx="8485632" cy="637031"/>
          </a:xfrm>
        </p:spPr>
        <p:txBody>
          <a:bodyPr/>
          <a:lstStyle/>
          <a:p>
            <a:r>
              <a:rPr lang="en-US" sz="2400" dirty="0">
                <a:solidFill>
                  <a:schemeClr val="tx1"/>
                </a:solidFill>
                <a:latin typeface="+mn-lt"/>
              </a:rPr>
              <a:t>NIMS </a:t>
            </a:r>
            <a:r>
              <a:rPr lang="en-US" sz="2400" dirty="0" smtClean="0">
                <a:solidFill>
                  <a:schemeClr val="tx1"/>
                </a:solidFill>
                <a:latin typeface="+mn-lt"/>
              </a:rPr>
              <a:t>Command </a:t>
            </a:r>
            <a:r>
              <a:rPr lang="en-US" sz="2400" dirty="0">
                <a:solidFill>
                  <a:schemeClr val="tx1"/>
                </a:solidFill>
                <a:latin typeface="+mn-lt"/>
              </a:rPr>
              <a:t>and Coordination </a:t>
            </a:r>
            <a:r>
              <a:rPr lang="en-US" sz="2400" dirty="0" smtClean="0">
                <a:solidFill>
                  <a:schemeClr val="tx1"/>
                </a:solidFill>
                <a:latin typeface="+mn-lt"/>
              </a:rPr>
              <a:t>Structures – </a:t>
            </a:r>
            <a:br>
              <a:rPr lang="en-US" sz="2400" dirty="0" smtClean="0">
                <a:solidFill>
                  <a:schemeClr val="tx1"/>
                </a:solidFill>
                <a:latin typeface="+mn-lt"/>
              </a:rPr>
            </a:br>
            <a:r>
              <a:rPr lang="en-US" sz="2400" dirty="0" smtClean="0"/>
              <a:t>Multiagency Coordination Group (</a:t>
            </a:r>
            <a:r>
              <a:rPr lang="en-US" sz="2400" dirty="0" smtClean="0">
                <a:solidFill>
                  <a:schemeClr val="tx1"/>
                </a:solidFill>
                <a:latin typeface="+mn-lt"/>
              </a:rPr>
              <a:t>MAC Group)</a:t>
            </a:r>
            <a:r>
              <a:rPr lang="en-US" sz="2400" dirty="0">
                <a:solidFill>
                  <a:schemeClr val="tx1"/>
                </a:solidFill>
                <a:latin typeface="+mn-lt"/>
              </a:rPr>
              <a:t/>
            </a:r>
            <a:br>
              <a:rPr lang="en-US" sz="2400" dirty="0">
                <a:solidFill>
                  <a:schemeClr val="tx1"/>
                </a:solidFill>
                <a:latin typeface="+mn-lt"/>
              </a:rPr>
            </a:br>
            <a:endParaRPr lang="en-US" sz="2800" dirty="0">
              <a:solidFill>
                <a:schemeClr val="tx1"/>
              </a:solidFill>
              <a:latin typeface="+mn-lt"/>
            </a:endParaRPr>
          </a:p>
        </p:txBody>
      </p:sp>
      <p:sp>
        <p:nvSpPr>
          <p:cNvPr id="3" name="Content Placeholder 2"/>
          <p:cNvSpPr>
            <a:spLocks noGrp="1"/>
          </p:cNvSpPr>
          <p:nvPr>
            <p:ph idx="1"/>
          </p:nvPr>
        </p:nvSpPr>
        <p:spPr>
          <a:xfrm>
            <a:off x="315912" y="1699404"/>
            <a:ext cx="5095251" cy="2898475"/>
          </a:xfrm>
        </p:spPr>
        <p:txBody>
          <a:bodyPr/>
          <a:lstStyle/>
          <a:p>
            <a:pPr lvl="0"/>
            <a:r>
              <a:rPr lang="en-US" sz="2000" b="0" dirty="0" smtClean="0">
                <a:solidFill>
                  <a:schemeClr val="tx1"/>
                </a:solidFill>
              </a:rPr>
              <a:t>Multiagency Coordination Groups (MAC Group) are composed of agency administrators, executives or their designees.</a:t>
            </a:r>
          </a:p>
          <a:p>
            <a:pPr lvl="0"/>
            <a:r>
              <a:rPr lang="en-US" sz="2000" b="0" dirty="0" smtClean="0">
                <a:solidFill>
                  <a:schemeClr val="tx1"/>
                </a:solidFill>
              </a:rPr>
              <a:t>Also referred to as policy groups</a:t>
            </a:r>
          </a:p>
          <a:p>
            <a:pPr lvl="0"/>
            <a:r>
              <a:rPr lang="en-US" sz="2000" b="0" dirty="0" smtClean="0">
                <a:solidFill>
                  <a:schemeClr val="tx1"/>
                </a:solidFill>
              </a:rPr>
              <a:t>MAC Groups provide offsite support of ICS and EOC organizations through:</a:t>
            </a:r>
          </a:p>
          <a:p>
            <a:pPr lvl="1">
              <a:buFont typeface="Wingdings" panose="05000000000000000000" pitchFamily="2" charset="2"/>
              <a:buChar char="ü"/>
            </a:pPr>
            <a:r>
              <a:rPr lang="en-US" sz="2000" b="0" dirty="0">
                <a:solidFill>
                  <a:schemeClr val="tx1"/>
                </a:solidFill>
              </a:rPr>
              <a:t>H</a:t>
            </a:r>
            <a:r>
              <a:rPr lang="en-US" sz="2000" b="0" dirty="0" smtClean="0">
                <a:solidFill>
                  <a:schemeClr val="tx1"/>
                </a:solidFill>
              </a:rPr>
              <a:t>igh level strategic policy guidance </a:t>
            </a:r>
          </a:p>
          <a:p>
            <a:pPr lvl="1">
              <a:buFont typeface="Wingdings" panose="05000000000000000000" pitchFamily="2" charset="2"/>
              <a:buChar char="ü"/>
            </a:pPr>
            <a:r>
              <a:rPr lang="en-US" sz="2000" b="0" dirty="0" smtClean="0">
                <a:solidFill>
                  <a:schemeClr val="tx1"/>
                </a:solidFill>
              </a:rPr>
              <a:t>Scarce resource allocation</a:t>
            </a:r>
            <a:endParaRPr lang="en-US" sz="2000" b="0" dirty="0">
              <a:solidFill>
                <a:schemeClr val="tx1"/>
              </a:solidFill>
            </a:endParaRPr>
          </a:p>
        </p:txBody>
      </p:sp>
      <p:sp>
        <p:nvSpPr>
          <p:cNvPr id="5" name="Oval 4" descr="Picture of senior executives coordinating emergency management policy as members of a MAC Group." title="Multiagency Coordination Group"/>
          <p:cNvSpPr/>
          <p:nvPr/>
        </p:nvSpPr>
        <p:spPr>
          <a:xfrm>
            <a:off x="5626663" y="1699404"/>
            <a:ext cx="3389001" cy="3226279"/>
          </a:xfrm>
          <a:prstGeom prst="ellipse">
            <a:avLst/>
          </a:prstGeom>
          <a:blipFill>
            <a:blip r:embed="rId2" cstate="print">
              <a:extLst>
                <a:ext uri="{28A0092B-C50C-407E-A947-70E740481C1C}">
                  <a14:useLocalDpi xmlns:a14="http://schemas.microsoft.com/office/drawing/2010/main" val="0"/>
                </a:ext>
              </a:extLst>
            </a:blip>
            <a:srcRect/>
            <a:stretch>
              <a:fillRect l="-25000" r="-25000"/>
            </a:stretch>
          </a:blipFill>
          <a:scene3d>
            <a:camera prst="perspectiveLeft" zoom="91000"/>
            <a:lightRig rig="threePt" dir="t">
              <a:rot lat="0" lon="0" rev="20640000"/>
            </a:lightRig>
          </a:scene3d>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38</a:t>
            </a:fld>
            <a:endParaRPr lang="en-US" dirty="0"/>
          </a:p>
        </p:txBody>
      </p:sp>
    </p:spTree>
    <p:extLst>
      <p:ext uri="{BB962C8B-B14F-4D97-AF65-F5344CB8AC3E}">
        <p14:creationId xmlns:p14="http://schemas.microsoft.com/office/powerpoint/2010/main" val="2448625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54" y="216160"/>
            <a:ext cx="8584908" cy="637031"/>
          </a:xfrm>
        </p:spPr>
        <p:txBody>
          <a:bodyPr/>
          <a:lstStyle/>
          <a:p>
            <a:r>
              <a:rPr lang="en-US" sz="2800" dirty="0" smtClean="0">
                <a:solidFill>
                  <a:schemeClr val="tx1"/>
                </a:solidFill>
                <a:latin typeface="+mn-lt"/>
              </a:rPr>
              <a:t>Describing the MAC Group</a:t>
            </a:r>
            <a:endParaRPr lang="en-US" sz="2800" dirty="0">
              <a:solidFill>
                <a:schemeClr val="tx1"/>
              </a:solidFill>
              <a:latin typeface="+mn-lt"/>
            </a:endParaRPr>
          </a:p>
        </p:txBody>
      </p:sp>
      <p:sp>
        <p:nvSpPr>
          <p:cNvPr id="3" name="Content Placeholder 2"/>
          <p:cNvSpPr>
            <a:spLocks noGrp="1"/>
          </p:cNvSpPr>
          <p:nvPr>
            <p:ph idx="1"/>
          </p:nvPr>
        </p:nvSpPr>
        <p:spPr>
          <a:xfrm>
            <a:off x="456454" y="977669"/>
            <a:ext cx="8453534" cy="4525963"/>
          </a:xfrm>
        </p:spPr>
        <p:txBody>
          <a:bodyPr/>
          <a:lstStyle/>
          <a:p>
            <a:r>
              <a:rPr lang="en-US" sz="2000" b="0" dirty="0">
                <a:solidFill>
                  <a:schemeClr val="tx1"/>
                </a:solidFill>
              </a:rPr>
              <a:t>Multi Agency Coordination (MAC) Groups are part of the off-site incident management structure of NIMS. </a:t>
            </a:r>
          </a:p>
          <a:p>
            <a:r>
              <a:rPr lang="en-US" sz="2000" b="0" dirty="0" smtClean="0">
                <a:solidFill>
                  <a:schemeClr val="tx1"/>
                </a:solidFill>
              </a:rPr>
              <a:t>MAC </a:t>
            </a:r>
            <a:r>
              <a:rPr lang="en-US" sz="2000" b="0" dirty="0">
                <a:solidFill>
                  <a:schemeClr val="tx1"/>
                </a:solidFill>
              </a:rPr>
              <a:t>Group members are typically agency administrators or </a:t>
            </a:r>
            <a:r>
              <a:rPr lang="en-US" sz="2000" b="0" dirty="0" smtClean="0">
                <a:solidFill>
                  <a:schemeClr val="tx1"/>
                </a:solidFill>
              </a:rPr>
              <a:t>senior executives </a:t>
            </a:r>
            <a:r>
              <a:rPr lang="en-US" sz="2000" b="0" dirty="0">
                <a:solidFill>
                  <a:schemeClr val="tx1"/>
                </a:solidFill>
              </a:rPr>
              <a:t>from stakeholder agencies impacted by and with resources committed to the incident. </a:t>
            </a:r>
            <a:endParaRPr lang="en-US" sz="2000" b="0" dirty="0" smtClean="0">
              <a:solidFill>
                <a:schemeClr val="tx1"/>
              </a:solidFill>
            </a:endParaRPr>
          </a:p>
          <a:p>
            <a:r>
              <a:rPr lang="en-US" sz="2000" b="0" dirty="0" smtClean="0">
                <a:solidFill>
                  <a:schemeClr val="tx1"/>
                </a:solidFill>
              </a:rPr>
              <a:t>The </a:t>
            </a:r>
            <a:r>
              <a:rPr lang="en-US" sz="2000" b="0" dirty="0">
                <a:solidFill>
                  <a:schemeClr val="tx1"/>
                </a:solidFill>
              </a:rPr>
              <a:t>MAC Group may also include representatives from non-governmental organizations</a:t>
            </a:r>
            <a:r>
              <a:rPr lang="en-US" sz="2000" b="0" dirty="0" smtClean="0">
                <a:solidFill>
                  <a:schemeClr val="tx1"/>
                </a:solidFill>
              </a:rPr>
              <a:t>.</a:t>
            </a:r>
            <a:endParaRPr lang="en-US" sz="2000" b="0" dirty="0">
              <a:solidFill>
                <a:schemeClr val="tx1"/>
              </a:solidFill>
            </a:endParaRPr>
          </a:p>
          <a:p>
            <a:r>
              <a:rPr lang="en-US" sz="2000" b="0" dirty="0">
                <a:solidFill>
                  <a:schemeClr val="tx1"/>
                </a:solidFill>
              </a:rPr>
              <a:t>During incidents MAC </a:t>
            </a:r>
            <a:r>
              <a:rPr lang="en-US" sz="2000" b="0" dirty="0" smtClean="0">
                <a:solidFill>
                  <a:schemeClr val="tx1"/>
                </a:solidFill>
              </a:rPr>
              <a:t>Groups act </a:t>
            </a:r>
            <a:r>
              <a:rPr lang="en-US" sz="2000" b="0" dirty="0">
                <a:solidFill>
                  <a:schemeClr val="tx1"/>
                </a:solidFill>
              </a:rPr>
              <a:t>as a policy-level </a:t>
            </a:r>
            <a:r>
              <a:rPr lang="en-US" sz="2000" b="0" dirty="0" smtClean="0">
                <a:solidFill>
                  <a:schemeClr val="tx1"/>
                </a:solidFill>
              </a:rPr>
              <a:t>body, support </a:t>
            </a:r>
            <a:r>
              <a:rPr lang="en-US" sz="2000" b="0" dirty="0">
                <a:solidFill>
                  <a:schemeClr val="tx1"/>
                </a:solidFill>
              </a:rPr>
              <a:t>resource prioritization and </a:t>
            </a:r>
            <a:r>
              <a:rPr lang="en-US" sz="2000" b="0" dirty="0" smtClean="0">
                <a:solidFill>
                  <a:schemeClr val="tx1"/>
                </a:solidFill>
              </a:rPr>
              <a:t>allocation, make </a:t>
            </a:r>
            <a:r>
              <a:rPr lang="en-US" sz="2000" b="0" dirty="0">
                <a:solidFill>
                  <a:schemeClr val="tx1"/>
                </a:solidFill>
              </a:rPr>
              <a:t>cooperative multi-agency decisions </a:t>
            </a:r>
            <a:r>
              <a:rPr lang="en-US" sz="2000" b="0" dirty="0" smtClean="0">
                <a:solidFill>
                  <a:schemeClr val="tx1"/>
                </a:solidFill>
              </a:rPr>
              <a:t>and enable </a:t>
            </a:r>
            <a:r>
              <a:rPr lang="en-US" sz="2000" b="0" dirty="0">
                <a:solidFill>
                  <a:schemeClr val="tx1"/>
                </a:solidFill>
              </a:rPr>
              <a:t>decision making among elected and appointed officials with those managing the incident (IC/UC</a:t>
            </a:r>
            <a:r>
              <a:rPr lang="en-US" sz="2000" b="0" dirty="0" smtClean="0">
                <a:solidFill>
                  <a:schemeClr val="tx1"/>
                </a:solidFill>
              </a:rPr>
              <a:t>).</a:t>
            </a:r>
            <a:endParaRPr lang="en-US" sz="2000" b="0" dirty="0">
              <a:solidFill>
                <a:schemeClr val="tx1"/>
              </a:solidFill>
            </a:endParaRPr>
          </a:p>
          <a:p>
            <a:r>
              <a:rPr lang="en-US" sz="2000" b="0" dirty="0">
                <a:solidFill>
                  <a:schemeClr val="tx1"/>
                </a:solidFill>
              </a:rPr>
              <a:t>MAC Groups do not perform incident command functions</a:t>
            </a:r>
            <a:r>
              <a:rPr lang="en-US" sz="2000" b="0" dirty="0" smtClean="0">
                <a:solidFill>
                  <a:schemeClr val="tx1"/>
                </a:solidFill>
              </a:rPr>
              <a:t>.</a:t>
            </a:r>
            <a:endParaRPr lang="en-US" sz="2000" b="0" dirty="0">
              <a:solidFill>
                <a:schemeClr val="tx1"/>
              </a:solidFill>
            </a:endParaRPr>
          </a:p>
          <a:p>
            <a:r>
              <a:rPr lang="en-US" sz="2000" b="0" dirty="0">
                <a:solidFill>
                  <a:schemeClr val="tx1"/>
                </a:solidFill>
              </a:rPr>
              <a:t>MAC Groups do not replace the primary functions of operations, coordination, or dispatch organizations. </a:t>
            </a:r>
            <a:endParaRPr lang="en-US" b="0" dirty="0">
              <a:solidFill>
                <a:schemeClr val="tx1"/>
              </a:solidFill>
            </a:endParaRP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39</a:t>
            </a:fld>
            <a:endParaRPr lang="en-US" dirty="0"/>
          </a:p>
        </p:txBody>
      </p:sp>
    </p:spTree>
    <p:extLst>
      <p:ext uri="{BB962C8B-B14F-4D97-AF65-F5344CB8AC3E}">
        <p14:creationId xmlns:p14="http://schemas.microsoft.com/office/powerpoint/2010/main" val="125099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8281"/>
            <a:ext cx="8229600" cy="639763"/>
          </a:xfrm>
        </p:spPr>
        <p:txBody>
          <a:bodyPr/>
          <a:lstStyle/>
          <a:p>
            <a:r>
              <a:rPr lang="en-US" sz="2800" dirty="0">
                <a:solidFill>
                  <a:schemeClr val="tx1"/>
                </a:solidFill>
                <a:latin typeface="+mn-lt"/>
              </a:rPr>
              <a:t>NIMS </a:t>
            </a:r>
            <a:r>
              <a:rPr lang="en-US" sz="2800" dirty="0" smtClean="0">
                <a:solidFill>
                  <a:schemeClr val="tx1"/>
                </a:solidFill>
                <a:latin typeface="+mn-lt"/>
              </a:rPr>
              <a:t>2017 – Update History</a:t>
            </a:r>
            <a:endParaRPr lang="en-US" sz="2800" dirty="0">
              <a:solidFill>
                <a:schemeClr val="tx1"/>
              </a:solidFill>
              <a:latin typeface="+mn-lt"/>
            </a:endParaRPr>
          </a:p>
        </p:txBody>
      </p:sp>
      <p:sp>
        <p:nvSpPr>
          <p:cNvPr id="4" name="Content Placeholder 3"/>
          <p:cNvSpPr>
            <a:spLocks noGrp="1"/>
          </p:cNvSpPr>
          <p:nvPr>
            <p:ph idx="1"/>
          </p:nvPr>
        </p:nvSpPr>
        <p:spPr>
          <a:xfrm>
            <a:off x="366768" y="1068388"/>
            <a:ext cx="8335108" cy="4646612"/>
          </a:xfrm>
        </p:spPr>
        <p:txBody>
          <a:bodyPr/>
          <a:lstStyle/>
          <a:p>
            <a:pPr>
              <a:spcBef>
                <a:spcPts val="1200"/>
              </a:spcBef>
            </a:pPr>
            <a:r>
              <a:rPr lang="en-US" sz="2000" b="0" dirty="0">
                <a:solidFill>
                  <a:schemeClr val="tx1"/>
                </a:solidFill>
              </a:rPr>
              <a:t>FEMA </a:t>
            </a:r>
            <a:r>
              <a:rPr lang="en-US" sz="2000" b="0" dirty="0" smtClean="0">
                <a:solidFill>
                  <a:schemeClr val="tx1"/>
                </a:solidFill>
              </a:rPr>
              <a:t>led, whole community effort </a:t>
            </a:r>
            <a:r>
              <a:rPr lang="en-US" sz="2000" b="0" dirty="0">
                <a:solidFill>
                  <a:schemeClr val="tx1"/>
                </a:solidFill>
              </a:rPr>
              <a:t>to </a:t>
            </a:r>
            <a:r>
              <a:rPr lang="en-US" sz="2000" b="0" dirty="0" smtClean="0">
                <a:solidFill>
                  <a:schemeClr val="tx1"/>
                </a:solidFill>
              </a:rPr>
              <a:t>update NIMS</a:t>
            </a:r>
            <a:endParaRPr lang="en-US" sz="2000" b="0" dirty="0">
              <a:solidFill>
                <a:schemeClr val="tx1"/>
              </a:solidFill>
            </a:endParaRPr>
          </a:p>
          <a:p>
            <a:pPr>
              <a:spcBef>
                <a:spcPts val="1200"/>
              </a:spcBef>
            </a:pPr>
            <a:r>
              <a:rPr lang="en-US" sz="2000" b="0" dirty="0" smtClean="0">
                <a:solidFill>
                  <a:schemeClr val="tx1"/>
                </a:solidFill>
              </a:rPr>
              <a:t>Retains </a:t>
            </a:r>
            <a:r>
              <a:rPr lang="en-US" sz="2000" b="0" dirty="0">
                <a:solidFill>
                  <a:schemeClr val="tx1"/>
                </a:solidFill>
              </a:rPr>
              <a:t>key </a:t>
            </a:r>
            <a:r>
              <a:rPr lang="en-US" sz="2000" b="0" dirty="0" smtClean="0">
                <a:solidFill>
                  <a:schemeClr val="tx1"/>
                </a:solidFill>
              </a:rPr>
              <a:t>concepts </a:t>
            </a:r>
            <a:r>
              <a:rPr lang="en-US" sz="2000" b="0" dirty="0">
                <a:solidFill>
                  <a:schemeClr val="tx1"/>
                </a:solidFill>
              </a:rPr>
              <a:t>and </a:t>
            </a:r>
            <a:r>
              <a:rPr lang="en-US" sz="2000" b="0" dirty="0" smtClean="0">
                <a:solidFill>
                  <a:schemeClr val="tx1"/>
                </a:solidFill>
              </a:rPr>
              <a:t>principles from 2004 and 2008 NIMS</a:t>
            </a:r>
          </a:p>
          <a:p>
            <a:pPr>
              <a:spcBef>
                <a:spcPts val="1200"/>
              </a:spcBef>
            </a:pPr>
            <a:r>
              <a:rPr lang="en-US" sz="2000" b="0" dirty="0" smtClean="0">
                <a:solidFill>
                  <a:schemeClr val="tx1"/>
                </a:solidFill>
              </a:rPr>
              <a:t>Incorporates </a:t>
            </a:r>
            <a:r>
              <a:rPr lang="en-US" sz="2000" b="0" dirty="0">
                <a:solidFill>
                  <a:schemeClr val="tx1"/>
                </a:solidFill>
              </a:rPr>
              <a:t>policy updates </a:t>
            </a:r>
            <a:r>
              <a:rPr lang="en-US" sz="2000" b="0" dirty="0" smtClean="0">
                <a:solidFill>
                  <a:schemeClr val="tx1"/>
                </a:solidFill>
              </a:rPr>
              <a:t>from </a:t>
            </a:r>
            <a:r>
              <a:rPr lang="en-US" sz="2000" b="0" dirty="0">
                <a:solidFill>
                  <a:schemeClr val="tx1"/>
                </a:solidFill>
              </a:rPr>
              <a:t>lessons learned from exercises and </a:t>
            </a:r>
            <a:r>
              <a:rPr lang="en-US" sz="2000" b="0" dirty="0" smtClean="0">
                <a:solidFill>
                  <a:schemeClr val="tx1"/>
                </a:solidFill>
              </a:rPr>
              <a:t>real-world incidents and disasters</a:t>
            </a:r>
            <a:endParaRPr lang="en-US" sz="2000" b="0" dirty="0">
              <a:solidFill>
                <a:schemeClr val="tx1"/>
              </a:solidFill>
            </a:endParaRPr>
          </a:p>
          <a:p>
            <a:pPr>
              <a:spcBef>
                <a:spcPts val="1200"/>
              </a:spcBef>
            </a:pPr>
            <a:r>
              <a:rPr lang="en-US" sz="2000" b="0" dirty="0" smtClean="0">
                <a:solidFill>
                  <a:schemeClr val="tx1"/>
                </a:solidFill>
              </a:rPr>
              <a:t>National engagement to review the NIMS document produced thousands of comments from whole </a:t>
            </a:r>
            <a:r>
              <a:rPr lang="en-US" sz="2000" b="0" dirty="0">
                <a:solidFill>
                  <a:schemeClr val="tx1"/>
                </a:solidFill>
              </a:rPr>
              <a:t>community </a:t>
            </a:r>
            <a:r>
              <a:rPr lang="en-US" sz="2000" b="0" dirty="0" smtClean="0">
                <a:solidFill>
                  <a:schemeClr val="tx1"/>
                </a:solidFill>
              </a:rPr>
              <a:t>stakeholders</a:t>
            </a:r>
          </a:p>
          <a:p>
            <a:pPr>
              <a:spcBef>
                <a:spcPts val="1200"/>
              </a:spcBef>
            </a:pPr>
            <a:r>
              <a:rPr lang="en-US" sz="2000" b="0" dirty="0" smtClean="0"/>
              <a:t>Input from local, state, tribal and Federal subject matter experts</a:t>
            </a:r>
            <a:r>
              <a:rPr lang="en-US" sz="2000" b="0" dirty="0" smtClean="0">
                <a:solidFill>
                  <a:schemeClr val="tx1"/>
                </a:solidFill>
              </a:rPr>
              <a:t> </a:t>
            </a:r>
          </a:p>
          <a:p>
            <a:pPr>
              <a:spcBef>
                <a:spcPts val="1200"/>
              </a:spcBef>
            </a:pPr>
            <a:r>
              <a:rPr lang="en-US" sz="2000" b="0" dirty="0" smtClean="0">
                <a:solidFill>
                  <a:schemeClr val="tx1"/>
                </a:solidFill>
              </a:rPr>
              <a:t>Comments </a:t>
            </a:r>
            <a:r>
              <a:rPr lang="en-US" sz="2000" b="0" dirty="0">
                <a:solidFill>
                  <a:schemeClr val="tx1"/>
                </a:solidFill>
              </a:rPr>
              <a:t>were </a:t>
            </a:r>
            <a:r>
              <a:rPr lang="en-US" sz="2000" b="0" dirty="0" smtClean="0">
                <a:solidFill>
                  <a:schemeClr val="tx1"/>
                </a:solidFill>
              </a:rPr>
              <a:t>adjudicated by </a:t>
            </a:r>
            <a:r>
              <a:rPr lang="en-US" sz="2000" b="0" dirty="0">
                <a:solidFill>
                  <a:schemeClr val="tx1"/>
                </a:solidFill>
              </a:rPr>
              <a:t>an interdisciplinary </a:t>
            </a:r>
            <a:r>
              <a:rPr lang="en-US" sz="2000" b="0" dirty="0" smtClean="0">
                <a:solidFill>
                  <a:schemeClr val="tx1"/>
                </a:solidFill>
              </a:rPr>
              <a:t>panel</a:t>
            </a:r>
          </a:p>
          <a:p>
            <a:pPr>
              <a:spcBef>
                <a:spcPts val="1200"/>
              </a:spcBef>
            </a:pPr>
            <a:r>
              <a:rPr lang="en-US" sz="2000" b="0" dirty="0" smtClean="0">
                <a:solidFill>
                  <a:schemeClr val="tx1"/>
                </a:solidFill>
              </a:rPr>
              <a:t>Approved changes </a:t>
            </a:r>
            <a:r>
              <a:rPr lang="en-US" sz="2000" b="0" dirty="0">
                <a:solidFill>
                  <a:schemeClr val="tx1"/>
                </a:solidFill>
              </a:rPr>
              <a:t>were incorporated into </a:t>
            </a:r>
            <a:r>
              <a:rPr lang="en-US" sz="2000" b="0" dirty="0" smtClean="0">
                <a:solidFill>
                  <a:schemeClr val="tx1"/>
                </a:solidFill>
              </a:rPr>
              <a:t>NIMS published in 2017</a:t>
            </a:r>
            <a:endParaRPr lang="en-US" sz="2000" b="0" dirty="0">
              <a:solidFill>
                <a:schemeClr val="tx1"/>
              </a:solidFill>
            </a:endParaRPr>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a:t>
            </a:fld>
            <a:endParaRPr lang="en-US" dirty="0"/>
          </a:p>
        </p:txBody>
      </p:sp>
    </p:spTree>
    <p:extLst>
      <p:ext uri="{BB962C8B-B14F-4D97-AF65-F5344CB8AC3E}">
        <p14:creationId xmlns:p14="http://schemas.microsoft.com/office/powerpoint/2010/main" val="1580432608"/>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26366"/>
            <a:ext cx="8485632" cy="637031"/>
          </a:xfrm>
        </p:spPr>
        <p:txBody>
          <a:bodyPr/>
          <a:lstStyle/>
          <a:p>
            <a:r>
              <a:rPr lang="en-US" sz="2400" dirty="0">
                <a:solidFill>
                  <a:schemeClr val="tx1"/>
                </a:solidFill>
              </a:rPr>
              <a:t>NIMS </a:t>
            </a:r>
            <a:r>
              <a:rPr lang="en-US" sz="2400" dirty="0" smtClean="0">
                <a:solidFill>
                  <a:schemeClr val="tx1"/>
                </a:solidFill>
              </a:rPr>
              <a:t>Command </a:t>
            </a:r>
            <a:r>
              <a:rPr lang="en-US" sz="2400" dirty="0">
                <a:solidFill>
                  <a:schemeClr val="tx1"/>
                </a:solidFill>
              </a:rPr>
              <a:t>and Coordination </a:t>
            </a:r>
            <a:r>
              <a:rPr lang="en-US" sz="2400" dirty="0" smtClean="0">
                <a:solidFill>
                  <a:schemeClr val="tx1"/>
                </a:solidFill>
              </a:rPr>
              <a:t>Structures – </a:t>
            </a:r>
            <a:br>
              <a:rPr lang="en-US" sz="2400" dirty="0" smtClean="0">
                <a:solidFill>
                  <a:schemeClr val="tx1"/>
                </a:solidFill>
              </a:rPr>
            </a:br>
            <a:r>
              <a:rPr lang="en-US" sz="2400" dirty="0" smtClean="0"/>
              <a:t>Joint Information System (</a:t>
            </a:r>
            <a:r>
              <a:rPr lang="en-US" sz="2400" dirty="0" smtClean="0">
                <a:solidFill>
                  <a:schemeClr val="tx1"/>
                </a:solidFill>
              </a:rPr>
              <a:t>JIS)</a:t>
            </a:r>
            <a:endParaRPr lang="en-US" sz="2400" dirty="0">
              <a:solidFill>
                <a:schemeClr val="tx1"/>
              </a:solidFill>
            </a:endParaRPr>
          </a:p>
        </p:txBody>
      </p:sp>
      <p:sp>
        <p:nvSpPr>
          <p:cNvPr id="3" name="Content Placeholder 2"/>
          <p:cNvSpPr>
            <a:spLocks noGrp="1"/>
          </p:cNvSpPr>
          <p:nvPr>
            <p:ph idx="1"/>
          </p:nvPr>
        </p:nvSpPr>
        <p:spPr>
          <a:xfrm>
            <a:off x="289721" y="1188408"/>
            <a:ext cx="5184648" cy="4525963"/>
          </a:xfrm>
        </p:spPr>
        <p:txBody>
          <a:bodyPr/>
          <a:lstStyle/>
          <a:p>
            <a:r>
              <a:rPr lang="en-US" b="0" dirty="0">
                <a:solidFill>
                  <a:schemeClr val="tx1"/>
                </a:solidFill>
              </a:rPr>
              <a:t>The Joint Information System (JIS) is the fourth NIMS Command and Coordination structure.</a:t>
            </a:r>
          </a:p>
          <a:p>
            <a:r>
              <a:rPr lang="en-US" b="0" dirty="0">
                <a:solidFill>
                  <a:schemeClr val="tx1"/>
                </a:solidFill>
              </a:rPr>
              <a:t>JIS integrates incident information and public affairs to provide consistent, coordinated, accurate, accessible, timely and complete information to the public and stakeholders during incident operations. </a:t>
            </a:r>
          </a:p>
          <a:p>
            <a:r>
              <a:rPr lang="en-US" b="0" dirty="0">
                <a:solidFill>
                  <a:schemeClr val="tx1"/>
                </a:solidFill>
              </a:rPr>
              <a:t>JIS operates across and supports the other NIMS </a:t>
            </a:r>
            <a:r>
              <a:rPr lang="en-US" b="0" dirty="0" smtClean="0">
                <a:solidFill>
                  <a:schemeClr val="tx1"/>
                </a:solidFill>
              </a:rPr>
              <a:t>structures: </a:t>
            </a:r>
            <a:r>
              <a:rPr lang="en-US" sz="2000" b="0" dirty="0" smtClean="0">
                <a:solidFill>
                  <a:schemeClr val="tx1"/>
                </a:solidFill>
              </a:rPr>
              <a:t>ICS, EOCs and MAC Group </a:t>
            </a:r>
            <a:endParaRPr lang="en-US" sz="2000" b="0" dirty="0">
              <a:solidFill>
                <a:schemeClr val="tx1"/>
              </a:solidFill>
            </a:endParaRPr>
          </a:p>
        </p:txBody>
      </p:sp>
      <p:pic>
        <p:nvPicPr>
          <p:cNvPr id="5" name="Picture 4" descr="Photograph of an incident operations center." title="Incident Inform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4369" y="1144085"/>
            <a:ext cx="3366863" cy="2170048"/>
          </a:xfrm>
          <a:prstGeom prst="rect">
            <a:avLst/>
          </a:prstGeom>
          <a:ln>
            <a:solidFill>
              <a:schemeClr val="tx1"/>
            </a:solidFill>
          </a:ln>
        </p:spPr>
      </p:pic>
      <p:pic>
        <p:nvPicPr>
          <p:cNvPr id="4" name="Picture 3" descr="Photo of an official providing information to a reporter." title="Public Inform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4369" y="3451390"/>
            <a:ext cx="3366863" cy="2193064"/>
          </a:xfrm>
          <a:prstGeom prst="rect">
            <a:avLst/>
          </a:prstGeom>
          <a:ln>
            <a:solidFill>
              <a:schemeClr val="tx1"/>
            </a:solidFill>
          </a:ln>
        </p:spPr>
      </p:pic>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40</a:t>
            </a:fld>
            <a:endParaRPr lang="en-US" dirty="0"/>
          </a:p>
        </p:txBody>
      </p:sp>
    </p:spTree>
    <p:extLst>
      <p:ext uri="{BB962C8B-B14F-4D97-AF65-F5344CB8AC3E}">
        <p14:creationId xmlns:p14="http://schemas.microsoft.com/office/powerpoint/2010/main" val="3237029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37177"/>
            <a:ext cx="8485632" cy="637031"/>
          </a:xfrm>
        </p:spPr>
        <p:txBody>
          <a:bodyPr/>
          <a:lstStyle/>
          <a:p>
            <a:r>
              <a:rPr lang="en-US" sz="3200" dirty="0" smtClean="0">
                <a:solidFill>
                  <a:schemeClr val="tx1"/>
                </a:solidFill>
                <a:latin typeface="+mn-lt"/>
              </a:rPr>
              <a:t>JIS Activities</a:t>
            </a:r>
            <a:endParaRPr lang="en-US" sz="3200" dirty="0">
              <a:solidFill>
                <a:schemeClr val="tx1"/>
              </a:solidFill>
              <a:latin typeface="+mn-lt"/>
            </a:endParaRPr>
          </a:p>
        </p:txBody>
      </p:sp>
      <p:sp>
        <p:nvSpPr>
          <p:cNvPr id="3" name="Content Placeholder 2"/>
          <p:cNvSpPr>
            <a:spLocks noGrp="1"/>
          </p:cNvSpPr>
          <p:nvPr>
            <p:ph idx="1"/>
          </p:nvPr>
        </p:nvSpPr>
        <p:spPr>
          <a:xfrm>
            <a:off x="274320" y="1377375"/>
            <a:ext cx="8518849" cy="4525963"/>
          </a:xfrm>
        </p:spPr>
        <p:txBody>
          <a:bodyPr/>
          <a:lstStyle/>
          <a:p>
            <a:pPr marL="0" indent="0">
              <a:buNone/>
            </a:pPr>
            <a:r>
              <a:rPr lang="en-US" sz="2000" b="0" dirty="0" smtClean="0">
                <a:solidFill>
                  <a:schemeClr val="tx1"/>
                </a:solidFill>
              </a:rPr>
              <a:t>JIS </a:t>
            </a:r>
            <a:r>
              <a:rPr lang="en-US" sz="2000" b="0" dirty="0">
                <a:solidFill>
                  <a:schemeClr val="tx1"/>
                </a:solidFill>
              </a:rPr>
              <a:t>activities include:</a:t>
            </a:r>
          </a:p>
          <a:p>
            <a:r>
              <a:rPr lang="en-US" sz="2000" b="0" dirty="0" smtClean="0">
                <a:solidFill>
                  <a:schemeClr val="tx1"/>
                </a:solidFill>
              </a:rPr>
              <a:t>Coordinating </a:t>
            </a:r>
            <a:r>
              <a:rPr lang="en-US" sz="2000" b="0" dirty="0">
                <a:solidFill>
                  <a:schemeClr val="tx1"/>
                </a:solidFill>
              </a:rPr>
              <a:t>interagency messaging</a:t>
            </a:r>
          </a:p>
          <a:p>
            <a:r>
              <a:rPr lang="en-US" sz="2000" b="0" dirty="0" smtClean="0">
                <a:solidFill>
                  <a:schemeClr val="tx1"/>
                </a:solidFill>
              </a:rPr>
              <a:t>Developing, recommending and executing public </a:t>
            </a:r>
            <a:r>
              <a:rPr lang="en-US" sz="2000" b="0" dirty="0">
                <a:solidFill>
                  <a:schemeClr val="tx1"/>
                </a:solidFill>
              </a:rPr>
              <a:t>information plans and strategies</a:t>
            </a:r>
          </a:p>
          <a:p>
            <a:r>
              <a:rPr lang="en-US" sz="2000" b="0" dirty="0" smtClean="0">
                <a:solidFill>
                  <a:schemeClr val="tx1"/>
                </a:solidFill>
              </a:rPr>
              <a:t>Advising the Incident Commander or Unified Command, MAC Group and EOC director on </a:t>
            </a:r>
            <a:r>
              <a:rPr lang="en-US" sz="2000" b="0" dirty="0">
                <a:solidFill>
                  <a:schemeClr val="tx1"/>
                </a:solidFill>
              </a:rPr>
              <a:t>public affairs issues</a:t>
            </a:r>
          </a:p>
          <a:p>
            <a:r>
              <a:rPr lang="en-US" sz="2000" b="0" dirty="0" smtClean="0">
                <a:solidFill>
                  <a:schemeClr val="tx1"/>
                </a:solidFill>
              </a:rPr>
              <a:t>Addressing and managing rumors </a:t>
            </a:r>
            <a:r>
              <a:rPr lang="en-US" sz="2000" b="0" dirty="0">
                <a:solidFill>
                  <a:schemeClr val="tx1"/>
                </a:solidFill>
              </a:rPr>
              <a:t>and inaccurate information </a:t>
            </a:r>
            <a:endParaRPr lang="en-US" sz="2000" b="0" dirty="0" smtClean="0">
              <a:solidFill>
                <a:schemeClr val="tx1"/>
              </a:solidFill>
            </a:endParaRPr>
          </a:p>
          <a:p>
            <a:endParaRPr lang="en-US" b="0" dirty="0">
              <a:solidFill>
                <a:schemeClr val="tx1"/>
              </a:solidFill>
            </a:endParaRPr>
          </a:p>
          <a:p>
            <a:pPr marL="0" indent="0">
              <a:buNone/>
            </a:pPr>
            <a:r>
              <a:rPr lang="en-US" b="0" dirty="0">
                <a:solidFill>
                  <a:schemeClr val="tx1"/>
                </a:solidFill>
              </a:rPr>
              <a:t>A Joint Information Center (JIC) manages </a:t>
            </a:r>
            <a:r>
              <a:rPr lang="en-US" b="0" dirty="0" smtClean="0">
                <a:solidFill>
                  <a:schemeClr val="tx1"/>
                </a:solidFill>
              </a:rPr>
              <a:t>these JIS activities</a:t>
            </a:r>
            <a:endParaRPr lang="en-US" b="0" dirty="0">
              <a:solidFill>
                <a:schemeClr val="tx1"/>
              </a:solidFill>
            </a:endParaRP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41</a:t>
            </a:fld>
            <a:endParaRPr lang="en-US" dirty="0"/>
          </a:p>
        </p:txBody>
      </p:sp>
    </p:spTree>
    <p:extLst>
      <p:ext uri="{BB962C8B-B14F-4D97-AF65-F5344CB8AC3E}">
        <p14:creationId xmlns:p14="http://schemas.microsoft.com/office/powerpoint/2010/main" val="4251413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Happened to </a:t>
            </a:r>
            <a:br>
              <a:rPr lang="en-US" sz="2800" dirty="0" smtClean="0"/>
            </a:br>
            <a:r>
              <a:rPr lang="en-US" sz="2800" dirty="0" smtClean="0"/>
              <a:t>Multiagency Coordination Systems (MACS)?</a:t>
            </a:r>
            <a:endParaRPr lang="en-US" sz="2800" dirty="0"/>
          </a:p>
        </p:txBody>
      </p:sp>
      <p:sp>
        <p:nvSpPr>
          <p:cNvPr id="3" name="Content Placeholder 2"/>
          <p:cNvSpPr>
            <a:spLocks noGrp="1"/>
          </p:cNvSpPr>
          <p:nvPr>
            <p:ph idx="1"/>
          </p:nvPr>
        </p:nvSpPr>
        <p:spPr>
          <a:xfrm>
            <a:off x="325677" y="1165748"/>
            <a:ext cx="8361123" cy="4428811"/>
          </a:xfrm>
        </p:spPr>
        <p:txBody>
          <a:bodyPr/>
          <a:lstStyle/>
          <a:p>
            <a:r>
              <a:rPr lang="en-US" sz="2000" dirty="0" smtClean="0"/>
              <a:t>NIMS 2008 </a:t>
            </a:r>
            <a:r>
              <a:rPr lang="en-US" sz="2000" b="0" dirty="0" smtClean="0"/>
              <a:t>defined MACS as “the architecture to support coordination for incident prioritization, critical resource allocation communications systems integration and information coordination.” EOCs and MAC Groups were elements of MACS.</a:t>
            </a:r>
          </a:p>
          <a:p>
            <a:endParaRPr lang="en-US" sz="2000" dirty="0" smtClean="0"/>
          </a:p>
          <a:p>
            <a:r>
              <a:rPr lang="en-US" sz="2000" dirty="0" smtClean="0"/>
              <a:t>NIMS 2017 </a:t>
            </a:r>
            <a:r>
              <a:rPr lang="en-US" sz="2000" b="0" dirty="0" smtClean="0"/>
              <a:t>defines MACS as “an overarching term for the NIMS Command and Coordination systems: ICS, EOCs, MAC Group/ policy groups and JISs.”</a:t>
            </a:r>
          </a:p>
          <a:p>
            <a:endParaRPr lang="en-US" sz="2000" dirty="0"/>
          </a:p>
          <a:p>
            <a:pPr marL="0" indent="0">
              <a:buNone/>
            </a:pPr>
            <a:r>
              <a:rPr lang="en-US" sz="2000" b="0" dirty="0" smtClean="0"/>
              <a:t>This broadens the definition of MACS to include the Command </a:t>
            </a:r>
            <a:r>
              <a:rPr lang="en-US" sz="2000" b="0" dirty="0"/>
              <a:t>and Coordination </a:t>
            </a:r>
            <a:r>
              <a:rPr lang="en-US" sz="2000" b="0" dirty="0" smtClean="0"/>
              <a:t>architecture for tactical coordination (ICS), operational support coordination (EOCs), policy level coordination (MAC Group) and their support through coordinated information (JIS). </a:t>
            </a:r>
            <a:endParaRPr lang="en-US" sz="2000" b="0"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42</a:t>
            </a:fld>
            <a:endParaRPr lang="en-US" dirty="0"/>
          </a:p>
        </p:txBody>
      </p:sp>
    </p:spTree>
    <p:extLst>
      <p:ext uri="{BB962C8B-B14F-4D97-AF65-F5344CB8AC3E}">
        <p14:creationId xmlns:p14="http://schemas.microsoft.com/office/powerpoint/2010/main" val="2166992267"/>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163" y="440800"/>
            <a:ext cx="8821534" cy="637031"/>
          </a:xfrm>
        </p:spPr>
        <p:txBody>
          <a:bodyPr/>
          <a:lstStyle/>
          <a:p>
            <a:r>
              <a:rPr lang="en-US" sz="2800" dirty="0" smtClean="0">
                <a:solidFill>
                  <a:schemeClr val="tx1"/>
                </a:solidFill>
                <a:latin typeface="+mn-lt"/>
              </a:rPr>
              <a:t>NIMS 2017 Component 4:</a:t>
            </a:r>
            <a:br>
              <a:rPr lang="en-US" sz="2800" dirty="0" smtClean="0">
                <a:solidFill>
                  <a:schemeClr val="tx1"/>
                </a:solidFill>
                <a:latin typeface="+mn-lt"/>
              </a:rPr>
            </a:br>
            <a:r>
              <a:rPr lang="en-US" sz="2800" dirty="0" smtClean="0">
                <a:solidFill>
                  <a:schemeClr val="tx1"/>
                </a:solidFill>
                <a:latin typeface="+mn-lt"/>
              </a:rPr>
              <a:t>Communications </a:t>
            </a:r>
            <a:r>
              <a:rPr lang="en-US" sz="2800" dirty="0">
                <a:solidFill>
                  <a:schemeClr val="tx1"/>
                </a:solidFill>
                <a:latin typeface="+mn-lt"/>
              </a:rPr>
              <a:t>and Information Management</a:t>
            </a:r>
            <a:br>
              <a:rPr lang="en-US" sz="2800" dirty="0">
                <a:solidFill>
                  <a:schemeClr val="tx1"/>
                </a:solidFill>
                <a:latin typeface="+mn-lt"/>
              </a:rPr>
            </a:br>
            <a:endParaRPr lang="en-US" sz="2800" dirty="0">
              <a:solidFill>
                <a:schemeClr val="tx1"/>
              </a:solidFill>
              <a:latin typeface="+mn-lt"/>
            </a:endParaRPr>
          </a:p>
        </p:txBody>
      </p:sp>
      <p:sp>
        <p:nvSpPr>
          <p:cNvPr id="9" name="Rectangle 8"/>
          <p:cNvSpPr/>
          <p:nvPr/>
        </p:nvSpPr>
        <p:spPr bwMode="auto">
          <a:xfrm>
            <a:off x="356616" y="1137098"/>
            <a:ext cx="3931920" cy="1450653"/>
          </a:xfrm>
          <a:prstGeom prst="rect">
            <a:avLst/>
          </a:prstGeom>
          <a:solidFill>
            <a:srgbClr val="E0E1E8"/>
          </a:solidFill>
          <a:ln w="9525" cap="flat" cmpd="sng" algn="ctr">
            <a:solidFill>
              <a:schemeClr val="tx1"/>
            </a:solidFill>
            <a:prstDash val="solid"/>
            <a:round/>
            <a:headEnd type="none" w="med" len="med"/>
            <a:tailEnd type="none" w="med" len="med"/>
          </a:ln>
          <a:effectLst/>
        </p:spPr>
        <p:txBody>
          <a:bodyPr vert="horz" wrap="square" lIns="137160" tIns="137160" rIns="91440" bIns="91440" numCol="1" rtlCol="0" anchor="t" anchorCtr="0" compatLnSpc="1">
            <a:prstTxWarp prst="textNoShape">
              <a:avLst/>
            </a:prstTxWarp>
          </a:bodyPr>
          <a:lstStyle/>
          <a:p>
            <a:pPr lvl="0" algn="ctr">
              <a:spcBef>
                <a:spcPts val="600"/>
              </a:spcBef>
              <a:buClr>
                <a:srgbClr val="A3A3A3"/>
              </a:buClr>
              <a:defRPr/>
            </a:pPr>
            <a:r>
              <a:rPr lang="en-US" altLang="en-US" sz="1400" b="1" kern="0" dirty="0" smtClean="0">
                <a:cs typeface="Arial" panose="020B0604020202020204" pitchFamily="34" charset="0"/>
              </a:rPr>
              <a:t>2008 NIMS</a:t>
            </a:r>
          </a:p>
          <a:p>
            <a:pPr marL="228600" lvl="0" indent="-228600">
              <a:spcBef>
                <a:spcPts val="600"/>
              </a:spcBef>
              <a:buFont typeface="Wingdings" panose="05000000000000000000" pitchFamily="2" charset="2"/>
              <a:buChar char="§"/>
              <a:defRPr/>
            </a:pPr>
            <a:r>
              <a:rPr lang="en-US" altLang="en-US" sz="1400" kern="0" dirty="0" smtClean="0">
                <a:cs typeface="Arial" panose="020B0604020202020204" pitchFamily="34" charset="0"/>
              </a:rPr>
              <a:t>Concepts and Principles</a:t>
            </a:r>
          </a:p>
          <a:p>
            <a:pPr marL="228600" lvl="0" indent="-228600">
              <a:spcBef>
                <a:spcPts val="600"/>
              </a:spcBef>
              <a:buFont typeface="Wingdings" panose="05000000000000000000" pitchFamily="2" charset="2"/>
              <a:buChar char="§"/>
              <a:defRPr/>
            </a:pPr>
            <a:r>
              <a:rPr lang="en-US" altLang="en-US" sz="1400" kern="0" dirty="0" smtClean="0">
                <a:cs typeface="Arial" panose="020B0604020202020204" pitchFamily="34" charset="0"/>
              </a:rPr>
              <a:t>Management Characteristics</a:t>
            </a:r>
          </a:p>
          <a:p>
            <a:pPr marL="228600" lvl="0" indent="-228600">
              <a:spcBef>
                <a:spcPts val="600"/>
              </a:spcBef>
              <a:buFont typeface="Wingdings" panose="05000000000000000000" pitchFamily="2" charset="2"/>
              <a:buChar char="§"/>
              <a:defRPr/>
            </a:pPr>
            <a:r>
              <a:rPr lang="en-US" altLang="en-US" sz="1400" kern="0" dirty="0" smtClean="0">
                <a:cs typeface="Arial" panose="020B0604020202020204" pitchFamily="34" charset="0"/>
              </a:rPr>
              <a:t>Organization and Operations</a:t>
            </a:r>
          </a:p>
        </p:txBody>
      </p:sp>
      <p:sp>
        <p:nvSpPr>
          <p:cNvPr id="12" name="Rectangle 11"/>
          <p:cNvSpPr/>
          <p:nvPr/>
        </p:nvSpPr>
        <p:spPr bwMode="auto">
          <a:xfrm>
            <a:off x="4754880" y="1137098"/>
            <a:ext cx="3931920" cy="1450653"/>
          </a:xfrm>
          <a:prstGeom prst="rect">
            <a:avLst/>
          </a:prstGeom>
          <a:solidFill>
            <a:srgbClr val="E0E1E8"/>
          </a:solidFill>
          <a:ln w="9525" cap="flat" cmpd="sng" algn="ctr">
            <a:solidFill>
              <a:schemeClr val="tx1"/>
            </a:solidFill>
            <a:prstDash val="solid"/>
            <a:round/>
            <a:headEnd type="none" w="med" len="med"/>
            <a:tailEnd type="none" w="med" len="med"/>
          </a:ln>
          <a:effectLst/>
        </p:spPr>
        <p:txBody>
          <a:bodyPr vert="horz" wrap="square" lIns="137160" tIns="137160" rIns="91440" bIns="91440" numCol="1" rtlCol="0" anchor="t" anchorCtr="0" compatLnSpc="1">
            <a:prstTxWarp prst="textNoShape">
              <a:avLst/>
            </a:prstTxWarp>
          </a:bodyPr>
          <a:lstStyle/>
          <a:p>
            <a:pPr lvl="0" algn="ctr">
              <a:spcBef>
                <a:spcPts val="600"/>
              </a:spcBef>
              <a:buClr>
                <a:srgbClr val="A3A3A3"/>
              </a:buClr>
              <a:defRPr/>
            </a:pPr>
            <a:r>
              <a:rPr lang="en-US" altLang="en-US" sz="1400" b="1" kern="0" dirty="0" smtClean="0">
                <a:cs typeface="Arial" panose="020B0604020202020204" pitchFamily="34" charset="0"/>
              </a:rPr>
              <a:t>2017 NIMS</a:t>
            </a:r>
          </a:p>
          <a:p>
            <a:pPr marL="228600" lvl="0" indent="-228600">
              <a:spcBef>
                <a:spcPts val="600"/>
              </a:spcBef>
              <a:buFont typeface="Wingdings" panose="05000000000000000000" pitchFamily="2" charset="2"/>
              <a:buChar char="§"/>
              <a:defRPr/>
            </a:pPr>
            <a:r>
              <a:rPr lang="en-US" altLang="en-US" sz="1400" kern="0" dirty="0" smtClean="0">
                <a:cs typeface="Arial" panose="020B0604020202020204" pitchFamily="34" charset="0"/>
              </a:rPr>
              <a:t>Communications Management</a:t>
            </a:r>
          </a:p>
          <a:p>
            <a:pPr marL="228600" lvl="0" indent="-228600">
              <a:spcBef>
                <a:spcPts val="600"/>
              </a:spcBef>
              <a:buFont typeface="Wingdings" panose="05000000000000000000" pitchFamily="2" charset="2"/>
              <a:buChar char="§"/>
              <a:defRPr/>
            </a:pPr>
            <a:r>
              <a:rPr lang="en-US" sz="1400" kern="0" dirty="0" smtClean="0">
                <a:cs typeface="Arial" panose="020B0604020202020204" pitchFamily="34" charset="0"/>
              </a:rPr>
              <a:t>Incident Information</a:t>
            </a:r>
          </a:p>
          <a:p>
            <a:pPr marL="228600" lvl="0" indent="-228600">
              <a:spcBef>
                <a:spcPts val="600"/>
              </a:spcBef>
              <a:buFont typeface="Wingdings" panose="05000000000000000000" pitchFamily="2" charset="2"/>
              <a:buChar char="§"/>
              <a:defRPr/>
            </a:pPr>
            <a:r>
              <a:rPr lang="en-US" sz="1400" kern="0" dirty="0" smtClean="0">
                <a:cs typeface="Arial" panose="020B0604020202020204" pitchFamily="34" charset="0"/>
              </a:rPr>
              <a:t>Communications Standards and Formats</a:t>
            </a:r>
            <a:endParaRPr lang="en-US" sz="1400" kern="0" dirty="0">
              <a:cs typeface="Arial" panose="020B0604020202020204" pitchFamily="34" charset="0"/>
            </a:endParaRPr>
          </a:p>
        </p:txBody>
      </p:sp>
      <p:sp>
        <p:nvSpPr>
          <p:cNvPr id="4" name="Content Placeholder 3"/>
          <p:cNvSpPr>
            <a:spLocks noGrp="1"/>
          </p:cNvSpPr>
          <p:nvPr>
            <p:ph idx="1"/>
          </p:nvPr>
        </p:nvSpPr>
        <p:spPr>
          <a:xfrm>
            <a:off x="356616" y="2675433"/>
            <a:ext cx="4398264" cy="3309812"/>
          </a:xfrm>
        </p:spPr>
        <p:txBody>
          <a:bodyPr/>
          <a:lstStyle/>
          <a:p>
            <a:pPr>
              <a:lnSpc>
                <a:spcPct val="95000"/>
              </a:lnSpc>
              <a:spcBef>
                <a:spcPts val="1200"/>
              </a:spcBef>
            </a:pPr>
            <a:r>
              <a:rPr lang="en-US" sz="2000" b="0" dirty="0" smtClean="0">
                <a:solidFill>
                  <a:schemeClr val="tx1"/>
                </a:solidFill>
              </a:rPr>
              <a:t>Enhances </a:t>
            </a:r>
            <a:r>
              <a:rPr lang="en-US" sz="2000" b="0" dirty="0">
                <a:solidFill>
                  <a:schemeClr val="tx1"/>
                </a:solidFill>
              </a:rPr>
              <a:t>information management </a:t>
            </a:r>
            <a:r>
              <a:rPr lang="en-US" sz="2000" b="0" dirty="0" smtClean="0">
                <a:solidFill>
                  <a:schemeClr val="tx1"/>
                </a:solidFill>
              </a:rPr>
              <a:t>processes:</a:t>
            </a:r>
            <a:endParaRPr lang="en-US" sz="2000" b="0" dirty="0">
              <a:solidFill>
                <a:schemeClr val="tx1"/>
              </a:solidFill>
            </a:endParaRPr>
          </a:p>
          <a:p>
            <a:pPr marL="542925" indent="-342900">
              <a:lnSpc>
                <a:spcPct val="95000"/>
              </a:lnSpc>
              <a:spcBef>
                <a:spcPts val="1200"/>
              </a:spcBef>
            </a:pPr>
            <a:r>
              <a:rPr lang="en-US" sz="2000" b="0" dirty="0" smtClean="0">
                <a:solidFill>
                  <a:schemeClr val="tx1"/>
                </a:solidFill>
                <a:ea typeface="MS PGothic" pitchFamily="34" charset="-128"/>
              </a:rPr>
              <a:t>Expands </a:t>
            </a:r>
            <a:r>
              <a:rPr lang="en-US" sz="2000" b="0" dirty="0">
                <a:solidFill>
                  <a:schemeClr val="tx1"/>
                </a:solidFill>
                <a:ea typeface="MS PGothic" pitchFamily="34" charset="-128"/>
              </a:rPr>
              <a:t>guidance on data collection plans</a:t>
            </a:r>
          </a:p>
          <a:p>
            <a:pPr marL="542925" indent="-342900">
              <a:lnSpc>
                <a:spcPct val="95000"/>
              </a:lnSpc>
              <a:spcBef>
                <a:spcPts val="1200"/>
              </a:spcBef>
            </a:pPr>
            <a:r>
              <a:rPr lang="en-US" sz="2000" b="0" dirty="0" smtClean="0">
                <a:solidFill>
                  <a:schemeClr val="tx1"/>
                </a:solidFill>
                <a:ea typeface="MS PGothic" pitchFamily="34" charset="-128"/>
              </a:rPr>
              <a:t>Integrates social media considerations</a:t>
            </a:r>
            <a:endParaRPr lang="en-US" sz="2000" b="0" dirty="0">
              <a:solidFill>
                <a:schemeClr val="tx1"/>
              </a:solidFill>
              <a:ea typeface="MS PGothic" pitchFamily="34" charset="-128"/>
            </a:endParaRPr>
          </a:p>
          <a:p>
            <a:pPr marL="542925" indent="-342900">
              <a:lnSpc>
                <a:spcPct val="95000"/>
              </a:lnSpc>
              <a:spcBef>
                <a:spcPts val="1200"/>
              </a:spcBef>
            </a:pPr>
            <a:r>
              <a:rPr lang="en-US" sz="2000" b="0" dirty="0" smtClean="0">
                <a:solidFill>
                  <a:schemeClr val="tx1"/>
                </a:solidFill>
                <a:ea typeface="MS PGothic" pitchFamily="34" charset="-128"/>
              </a:rPr>
              <a:t>Highlights </a:t>
            </a:r>
            <a:r>
              <a:rPr lang="en-US" sz="2000" b="0" dirty="0">
                <a:solidFill>
                  <a:schemeClr val="tx1"/>
                </a:solidFill>
                <a:ea typeface="MS PGothic" pitchFamily="34" charset="-128"/>
              </a:rPr>
              <a:t>the use of geographic information systems (GIS</a:t>
            </a:r>
            <a:r>
              <a:rPr lang="en-US" sz="2000" b="0" dirty="0" smtClean="0">
                <a:solidFill>
                  <a:schemeClr val="tx1"/>
                </a:solidFill>
                <a:ea typeface="MS PGothic" pitchFamily="34" charset="-128"/>
              </a:rPr>
              <a:t>)</a:t>
            </a:r>
            <a:endParaRPr lang="en-US" b="0" dirty="0">
              <a:solidFill>
                <a:schemeClr val="tx1"/>
              </a:solidFill>
            </a:endParaRPr>
          </a:p>
        </p:txBody>
      </p:sp>
      <p:pic>
        <p:nvPicPr>
          <p:cNvPr id="6" name="Picture 2" descr="Picture of a FEMA GIS staff member reviewing electronic mapping system map with a local resident" title="GIS Staff"/>
          <p:cNvPicPr>
            <a:picLocks noChangeAspect="1" noChangeArrowheads="1"/>
          </p:cNvPicPr>
          <p:nvPr/>
        </p:nvPicPr>
        <p:blipFill>
          <a:blip r:embed="rId2" cstate="print"/>
          <a:srcRect/>
          <a:stretch>
            <a:fillRect/>
          </a:stretch>
        </p:blipFill>
        <p:spPr bwMode="auto">
          <a:xfrm>
            <a:off x="4754880" y="2967058"/>
            <a:ext cx="3931920" cy="2659550"/>
          </a:xfrm>
          <a:prstGeom prst="rect">
            <a:avLst/>
          </a:prstGeom>
          <a:noFill/>
        </p:spPr>
      </p:pic>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43</a:t>
            </a:fld>
            <a:endParaRPr lang="en-US" dirty="0"/>
          </a:p>
        </p:txBody>
      </p:sp>
    </p:spTree>
    <p:extLst>
      <p:ext uri="{BB962C8B-B14F-4D97-AF65-F5344CB8AC3E}">
        <p14:creationId xmlns:p14="http://schemas.microsoft.com/office/powerpoint/2010/main" val="351321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and Information Management</a:t>
            </a:r>
            <a:endParaRPr lang="en-US" dirty="0"/>
          </a:p>
        </p:txBody>
      </p:sp>
      <p:sp>
        <p:nvSpPr>
          <p:cNvPr id="3" name="Content Placeholder 2"/>
          <p:cNvSpPr>
            <a:spLocks noGrp="1"/>
          </p:cNvSpPr>
          <p:nvPr>
            <p:ph idx="1"/>
          </p:nvPr>
        </p:nvSpPr>
        <p:spPr>
          <a:xfrm>
            <a:off x="339434" y="1170640"/>
            <a:ext cx="8229600" cy="4525963"/>
          </a:xfrm>
        </p:spPr>
        <p:txBody>
          <a:bodyPr/>
          <a:lstStyle/>
          <a:p>
            <a:pPr marL="0" indent="0">
              <a:buNone/>
            </a:pPr>
            <a:r>
              <a:rPr lang="en-US" sz="2000" dirty="0" smtClean="0">
                <a:solidFill>
                  <a:schemeClr val="tx1"/>
                </a:solidFill>
              </a:rPr>
              <a:t>NIMS 2017 </a:t>
            </a:r>
            <a:r>
              <a:rPr lang="en-US" sz="2000" b="0" dirty="0" smtClean="0">
                <a:solidFill>
                  <a:schemeClr val="tx1"/>
                </a:solidFill>
              </a:rPr>
              <a:t>adds “Security” as a fourth key principle of communications and information systems.</a:t>
            </a:r>
          </a:p>
          <a:p>
            <a:r>
              <a:rPr lang="en-US" sz="2000" b="0" dirty="0" smtClean="0">
                <a:solidFill>
                  <a:schemeClr val="tx1"/>
                </a:solidFill>
              </a:rPr>
              <a:t>The four key </a:t>
            </a:r>
            <a:r>
              <a:rPr lang="en-US" sz="2000" b="0" dirty="0">
                <a:solidFill>
                  <a:schemeClr val="tx1"/>
                </a:solidFill>
              </a:rPr>
              <a:t>principles </a:t>
            </a:r>
            <a:r>
              <a:rPr lang="en-US" sz="2000" b="0" dirty="0" smtClean="0">
                <a:solidFill>
                  <a:schemeClr val="tx1"/>
                </a:solidFill>
              </a:rPr>
              <a:t>are now </a:t>
            </a:r>
            <a:r>
              <a:rPr lang="en-US" sz="2000" b="0" dirty="0">
                <a:solidFill>
                  <a:schemeClr val="tx1"/>
                </a:solidFill>
              </a:rPr>
              <a:t>(1) Interoperability; (2) Reliability, Scalability, and Portability; (3) Resilience and Redundancy; and (4) Security</a:t>
            </a:r>
            <a:r>
              <a:rPr lang="en-US" sz="2000" b="0" dirty="0" smtClean="0">
                <a:solidFill>
                  <a:schemeClr val="tx1"/>
                </a:solidFill>
              </a:rPr>
              <a:t>.</a:t>
            </a:r>
          </a:p>
          <a:p>
            <a:r>
              <a:rPr lang="en-US" sz="2000" b="0" i="1" dirty="0">
                <a:solidFill>
                  <a:schemeClr val="tx1"/>
                </a:solidFill>
              </a:rPr>
              <a:t>Security</a:t>
            </a:r>
            <a:r>
              <a:rPr lang="en-US" sz="2000" b="0" dirty="0">
                <a:solidFill>
                  <a:schemeClr val="tx1"/>
                </a:solidFill>
              </a:rPr>
              <a:t>: Some information </a:t>
            </a:r>
            <a:r>
              <a:rPr lang="en-US" sz="2000" b="0" dirty="0" smtClean="0">
                <a:solidFill>
                  <a:schemeClr val="tx1"/>
                </a:solidFill>
              </a:rPr>
              <a:t>is sensitive… Incident </a:t>
            </a:r>
            <a:r>
              <a:rPr lang="en-US" sz="2000" b="0" dirty="0">
                <a:solidFill>
                  <a:schemeClr val="tx1"/>
                </a:solidFill>
              </a:rPr>
              <a:t>personnel should work with IT and security experts to incorporate data, network, and systems protection best practices into incident communications and data sharing. </a:t>
            </a:r>
            <a:endParaRPr lang="en-US" sz="2000" b="0" dirty="0" smtClean="0">
              <a:solidFill>
                <a:schemeClr val="tx1"/>
              </a:solidFill>
            </a:endParaRPr>
          </a:p>
          <a:p>
            <a:endParaRPr lang="en-US" sz="2000" b="0" dirty="0">
              <a:solidFill>
                <a:schemeClr val="tx1"/>
              </a:solidFill>
            </a:endParaRPr>
          </a:p>
          <a:p>
            <a:pPr marL="0" indent="0">
              <a:buNone/>
            </a:pPr>
            <a:r>
              <a:rPr lang="en-US" sz="2000" dirty="0" smtClean="0">
                <a:solidFill>
                  <a:schemeClr val="tx1"/>
                </a:solidFill>
              </a:rPr>
              <a:t>NIMS 2017 </a:t>
            </a:r>
            <a:r>
              <a:rPr lang="en-US" sz="2000" b="0" dirty="0" smtClean="0">
                <a:solidFill>
                  <a:schemeClr val="tx1"/>
                </a:solidFill>
              </a:rPr>
              <a:t>provides enhanced guidance on information management processes to improve data collection plans, social media integration and the use of geographic information systems.</a:t>
            </a:r>
            <a:endParaRPr lang="en-US" sz="2000" b="0" dirty="0">
              <a:solidFill>
                <a:schemeClr val="tx1"/>
              </a:solidFill>
            </a:endParaRP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44</a:t>
            </a:fld>
            <a:endParaRPr lang="en-US" dirty="0"/>
          </a:p>
        </p:txBody>
      </p:sp>
    </p:spTree>
    <p:extLst>
      <p:ext uri="{BB962C8B-B14F-4D97-AF65-F5344CB8AC3E}">
        <p14:creationId xmlns:p14="http://schemas.microsoft.com/office/powerpoint/2010/main" val="11900967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n-lt"/>
              </a:rPr>
              <a:t>NIMS Training Updates</a:t>
            </a:r>
            <a:endParaRPr lang="en-US" sz="2800" dirty="0">
              <a:solidFill>
                <a:schemeClr val="tx1"/>
              </a:solidFill>
              <a:latin typeface="+mn-lt"/>
            </a:endParaRPr>
          </a:p>
        </p:txBody>
      </p:sp>
      <p:sp>
        <p:nvSpPr>
          <p:cNvPr id="3" name="Content Placeholder 2"/>
          <p:cNvSpPr>
            <a:spLocks noGrp="1"/>
          </p:cNvSpPr>
          <p:nvPr>
            <p:ph idx="1"/>
          </p:nvPr>
        </p:nvSpPr>
        <p:spPr>
          <a:xfrm>
            <a:off x="341644" y="1427966"/>
            <a:ext cx="8460712" cy="4287033"/>
          </a:xfrm>
        </p:spPr>
        <p:txBody>
          <a:bodyPr/>
          <a:lstStyle/>
          <a:p>
            <a:r>
              <a:rPr lang="en-US" sz="2000" b="0" dirty="0" smtClean="0"/>
              <a:t>Core </a:t>
            </a:r>
            <a:r>
              <a:rPr lang="en-US" sz="2000" b="0" dirty="0" smtClean="0">
                <a:solidFill>
                  <a:schemeClr val="tx1"/>
                </a:solidFill>
              </a:rPr>
              <a:t>EMI NIMS, ICS and EOC courses are in revision based on the NIMS 2017 publication</a:t>
            </a:r>
          </a:p>
          <a:p>
            <a:r>
              <a:rPr lang="en-US" sz="2000" b="0" dirty="0" smtClean="0">
                <a:solidFill>
                  <a:schemeClr val="tx1"/>
                </a:solidFill>
              </a:rPr>
              <a:t>Current NIMS/ ICS courses will remain active until revised courses are available </a:t>
            </a:r>
          </a:p>
          <a:p>
            <a:r>
              <a:rPr lang="en-US" sz="2000" b="0" dirty="0" smtClean="0">
                <a:solidFill>
                  <a:schemeClr val="tx1"/>
                </a:solidFill>
              </a:rPr>
              <a:t>EMI courses </a:t>
            </a:r>
            <a:r>
              <a:rPr lang="en-US" sz="2000" b="0" dirty="0">
                <a:solidFill>
                  <a:schemeClr val="tx1"/>
                </a:solidFill>
              </a:rPr>
              <a:t>affected by </a:t>
            </a:r>
            <a:r>
              <a:rPr lang="en-US" sz="2000" b="0" dirty="0" smtClean="0">
                <a:solidFill>
                  <a:schemeClr val="tx1"/>
                </a:solidFill>
              </a:rPr>
              <a:t>changes in the NIMS 2017 are </a:t>
            </a:r>
            <a:r>
              <a:rPr lang="en-US" sz="2000" b="0" dirty="0">
                <a:solidFill>
                  <a:schemeClr val="tx1"/>
                </a:solidFill>
              </a:rPr>
              <a:t>scheduled </a:t>
            </a:r>
            <a:r>
              <a:rPr lang="en-US" sz="2000" b="0" dirty="0" smtClean="0">
                <a:solidFill>
                  <a:schemeClr val="tx1"/>
                </a:solidFill>
              </a:rPr>
              <a:t>for revision during 2018</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45</a:t>
            </a:fld>
            <a:endParaRPr lang="en-US" dirty="0"/>
          </a:p>
        </p:txBody>
      </p:sp>
    </p:spTree>
    <p:extLst>
      <p:ext uri="{BB962C8B-B14F-4D97-AF65-F5344CB8AC3E}">
        <p14:creationId xmlns:p14="http://schemas.microsoft.com/office/powerpoint/2010/main" val="3347211591"/>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n-lt"/>
              </a:rPr>
              <a:t>Sequence of NIMS Course Updates</a:t>
            </a:r>
            <a:endParaRPr lang="en-US" sz="2800" dirty="0">
              <a:solidFill>
                <a:schemeClr val="tx1"/>
              </a:solidFill>
              <a:latin typeface="+mn-lt"/>
            </a:endParaRPr>
          </a:p>
        </p:txBody>
      </p:sp>
      <p:sp>
        <p:nvSpPr>
          <p:cNvPr id="6" name="Content Placeholder 5"/>
          <p:cNvSpPr>
            <a:spLocks noGrp="1"/>
          </p:cNvSpPr>
          <p:nvPr>
            <p:ph idx="1"/>
          </p:nvPr>
        </p:nvSpPr>
        <p:spPr>
          <a:xfrm>
            <a:off x="457200" y="1271589"/>
            <a:ext cx="8229600" cy="4646612"/>
          </a:xfrm>
        </p:spPr>
        <p:txBody>
          <a:bodyPr>
            <a:normAutofit/>
          </a:bodyPr>
          <a:lstStyle/>
          <a:p>
            <a:pPr marL="0" indent="0">
              <a:spcAft>
                <a:spcPts val="1200"/>
              </a:spcAft>
              <a:buNone/>
            </a:pPr>
            <a:r>
              <a:rPr lang="en-US" sz="2000" b="0" dirty="0">
                <a:solidFill>
                  <a:schemeClr val="accent4"/>
                </a:solidFill>
              </a:rPr>
              <a:t>The first </a:t>
            </a:r>
            <a:r>
              <a:rPr lang="en-US" sz="2000" b="0" dirty="0" smtClean="0">
                <a:solidFill>
                  <a:schemeClr val="accent4"/>
                </a:solidFill>
              </a:rPr>
              <a:t>three EMI courses with updated NIMS content will </a:t>
            </a:r>
            <a:r>
              <a:rPr lang="en-US" sz="2000" b="0" dirty="0">
                <a:solidFill>
                  <a:schemeClr val="accent4"/>
                </a:solidFill>
              </a:rPr>
              <a:t>be:</a:t>
            </a:r>
          </a:p>
          <a:p>
            <a:pPr marL="800100" lvl="1" indent="-342900">
              <a:spcAft>
                <a:spcPts val="1200"/>
              </a:spcAft>
              <a:buFont typeface="Arial" panose="020B0604020202020204" pitchFamily="34" charset="0"/>
              <a:buChar char="•"/>
            </a:pPr>
            <a:r>
              <a:rPr lang="en-US" sz="2000" b="0" dirty="0">
                <a:solidFill>
                  <a:schemeClr val="accent4"/>
                </a:solidFill>
              </a:rPr>
              <a:t>IS 0100: ICS-100 Incident Command System (ICS)</a:t>
            </a:r>
          </a:p>
          <a:p>
            <a:pPr marL="800100" lvl="1" indent="-342900">
              <a:spcAft>
                <a:spcPts val="1200"/>
              </a:spcAft>
              <a:buFont typeface="Arial" panose="020B0604020202020204" pitchFamily="34" charset="0"/>
              <a:buChar char="•"/>
            </a:pPr>
            <a:r>
              <a:rPr lang="en-US" sz="2000" b="0" dirty="0">
                <a:solidFill>
                  <a:schemeClr val="accent4"/>
                </a:solidFill>
              </a:rPr>
              <a:t>IS 0700: National Incident Management System (NIMS)</a:t>
            </a:r>
          </a:p>
          <a:p>
            <a:pPr marL="800100" lvl="1" indent="-342900">
              <a:spcAft>
                <a:spcPts val="1200"/>
              </a:spcAft>
              <a:buFont typeface="Arial" panose="020B0604020202020204" pitchFamily="34" charset="0"/>
              <a:buChar char="•"/>
            </a:pPr>
            <a:r>
              <a:rPr lang="en-US" sz="2000" b="0" dirty="0">
                <a:solidFill>
                  <a:schemeClr val="accent4"/>
                </a:solidFill>
              </a:rPr>
              <a:t>IS 0800: National Response Framework (NRF)</a:t>
            </a:r>
          </a:p>
          <a:p>
            <a:pPr marL="0" indent="0">
              <a:spcAft>
                <a:spcPts val="1200"/>
              </a:spcAft>
              <a:buNone/>
            </a:pPr>
            <a:r>
              <a:rPr lang="en-US" sz="2000" b="0" dirty="0" smtClean="0">
                <a:solidFill>
                  <a:schemeClr val="accent4"/>
                </a:solidFill>
              </a:rPr>
              <a:t>Revision </a:t>
            </a:r>
            <a:r>
              <a:rPr lang="en-US" sz="2000" b="0" dirty="0">
                <a:solidFill>
                  <a:schemeClr val="accent4"/>
                </a:solidFill>
              </a:rPr>
              <a:t>of additional </a:t>
            </a:r>
            <a:r>
              <a:rPr lang="en-US" sz="2000" b="0" dirty="0" smtClean="0">
                <a:solidFill>
                  <a:schemeClr val="accent4"/>
                </a:solidFill>
              </a:rPr>
              <a:t>courses </a:t>
            </a:r>
            <a:r>
              <a:rPr lang="en-US" sz="2000" b="0" dirty="0">
                <a:solidFill>
                  <a:schemeClr val="accent4"/>
                </a:solidFill>
              </a:rPr>
              <a:t>for ICS and </a:t>
            </a:r>
            <a:r>
              <a:rPr lang="en-US" sz="2000" b="0" dirty="0" smtClean="0">
                <a:solidFill>
                  <a:schemeClr val="accent4"/>
                </a:solidFill>
              </a:rPr>
              <a:t>EOCs </a:t>
            </a:r>
            <a:r>
              <a:rPr lang="en-US" sz="2000" b="0" dirty="0">
                <a:solidFill>
                  <a:schemeClr val="accent4"/>
                </a:solidFill>
              </a:rPr>
              <a:t>will </a:t>
            </a:r>
            <a:r>
              <a:rPr lang="en-US" sz="2000" b="0" dirty="0" smtClean="0">
                <a:solidFill>
                  <a:schemeClr val="accent4"/>
                </a:solidFill>
              </a:rPr>
              <a:t>follow.</a:t>
            </a:r>
            <a:endParaRPr lang="en-US" sz="2000" b="0" dirty="0">
              <a:solidFill>
                <a:schemeClr val="accent4"/>
              </a:solidFill>
            </a:endParaRP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46</a:t>
            </a:fld>
            <a:endParaRPr lang="en-US" dirty="0"/>
          </a:p>
        </p:txBody>
      </p:sp>
    </p:spTree>
    <p:extLst>
      <p:ext uri="{BB962C8B-B14F-4D97-AF65-F5344CB8AC3E}">
        <p14:creationId xmlns:p14="http://schemas.microsoft.com/office/powerpoint/2010/main" val="2304166815"/>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85" y="322055"/>
            <a:ext cx="8229600" cy="639763"/>
          </a:xfrm>
        </p:spPr>
        <p:txBody>
          <a:bodyPr/>
          <a:lstStyle/>
          <a:p>
            <a:r>
              <a:rPr lang="en-US" sz="2800" dirty="0" smtClean="0">
                <a:solidFill>
                  <a:schemeClr val="tx1"/>
                </a:solidFill>
                <a:latin typeface="+mn-lt"/>
                <a:cs typeface="Times New Roman" pitchFamily="18" charset="0"/>
              </a:rPr>
              <a:t>Incident </a:t>
            </a:r>
            <a:r>
              <a:rPr lang="en-US" sz="2800" dirty="0">
                <a:solidFill>
                  <a:schemeClr val="tx1"/>
                </a:solidFill>
                <a:latin typeface="+mn-lt"/>
                <a:cs typeface="Times New Roman" pitchFamily="18" charset="0"/>
              </a:rPr>
              <a:t>Command System (ICS) </a:t>
            </a:r>
            <a:r>
              <a:rPr lang="en-US" sz="2800" dirty="0" smtClean="0">
                <a:solidFill>
                  <a:schemeClr val="tx1"/>
                </a:solidFill>
                <a:latin typeface="+mn-lt"/>
                <a:cs typeface="Times New Roman" pitchFamily="18" charset="0"/>
              </a:rPr>
              <a:t>Training</a:t>
            </a:r>
            <a:endParaRPr lang="en-US" sz="2800" dirty="0">
              <a:solidFill>
                <a:schemeClr val="tx1"/>
              </a:solidFill>
              <a:latin typeface="+mn-lt"/>
            </a:endParaRPr>
          </a:p>
        </p:txBody>
      </p:sp>
      <p:sp>
        <p:nvSpPr>
          <p:cNvPr id="3" name="Content Placeholder 2"/>
          <p:cNvSpPr>
            <a:spLocks noGrp="1"/>
          </p:cNvSpPr>
          <p:nvPr>
            <p:ph idx="1"/>
          </p:nvPr>
        </p:nvSpPr>
        <p:spPr>
          <a:xfrm>
            <a:off x="192505" y="1068388"/>
            <a:ext cx="8797491" cy="4646612"/>
          </a:xfrm>
        </p:spPr>
        <p:txBody>
          <a:bodyPr/>
          <a:lstStyle/>
          <a:p>
            <a:pPr marL="0" indent="0" algn="ctr">
              <a:buNone/>
            </a:pPr>
            <a:r>
              <a:rPr lang="en-US" sz="2000" dirty="0" smtClean="0">
                <a:solidFill>
                  <a:schemeClr val="tx1"/>
                </a:solidFill>
              </a:rPr>
              <a:t>Recommended Sequence of ICS Training</a:t>
            </a:r>
          </a:p>
          <a:p>
            <a:pPr marL="0" indent="0">
              <a:buNone/>
            </a:pPr>
            <a:r>
              <a:rPr lang="en-US" sz="2000" b="0" dirty="0" smtClean="0">
                <a:solidFill>
                  <a:schemeClr val="tx1"/>
                </a:solidFill>
              </a:rPr>
              <a:t>All Emergency Management Practitioners</a:t>
            </a:r>
          </a:p>
          <a:p>
            <a:pPr>
              <a:buFont typeface="Arial" panose="020B0604020202020204" pitchFamily="34" charset="0"/>
              <a:buChar char="•"/>
            </a:pPr>
            <a:r>
              <a:rPr lang="en-US" sz="1900" b="0" dirty="0" smtClean="0">
                <a:solidFill>
                  <a:schemeClr val="tx1"/>
                </a:solidFill>
              </a:rPr>
              <a:t>IS 0100: Introduction to the Incident Command System, ICS 100</a:t>
            </a:r>
          </a:p>
          <a:p>
            <a:pPr>
              <a:buFont typeface="Arial" panose="020B0604020202020204" pitchFamily="34" charset="0"/>
              <a:buChar char="•"/>
            </a:pPr>
            <a:r>
              <a:rPr lang="en-US" sz="1900" b="0" dirty="0" smtClean="0">
                <a:solidFill>
                  <a:schemeClr val="tx1"/>
                </a:solidFill>
              </a:rPr>
              <a:t>IS 0700: National Incident Management System (NIMS), An Introduction</a:t>
            </a:r>
          </a:p>
          <a:p>
            <a:pPr marL="0" indent="0">
              <a:buNone/>
            </a:pPr>
            <a:r>
              <a:rPr lang="en-US" sz="2000" b="0" dirty="0" smtClean="0">
                <a:solidFill>
                  <a:schemeClr val="tx1"/>
                </a:solidFill>
              </a:rPr>
              <a:t>Emergency Management Supervisors add</a:t>
            </a:r>
          </a:p>
          <a:p>
            <a:pPr>
              <a:buFont typeface="Arial" panose="020B0604020202020204" pitchFamily="34" charset="0"/>
              <a:buChar char="•"/>
            </a:pPr>
            <a:r>
              <a:rPr lang="en-US" sz="1900" b="0" dirty="0" smtClean="0">
                <a:solidFill>
                  <a:schemeClr val="tx1"/>
                </a:solidFill>
              </a:rPr>
              <a:t>IS 0200: Incident Command System for Single Resources and Initial Action Incidents</a:t>
            </a:r>
          </a:p>
          <a:p>
            <a:pPr>
              <a:buFont typeface="Arial" panose="020B0604020202020204" pitchFamily="34" charset="0"/>
              <a:buChar char="•"/>
            </a:pPr>
            <a:r>
              <a:rPr lang="en-US" sz="1900" b="0" dirty="0" smtClean="0">
                <a:solidFill>
                  <a:schemeClr val="tx1"/>
                </a:solidFill>
              </a:rPr>
              <a:t>IS 0800: National Response Framework, An Introduction</a:t>
            </a:r>
          </a:p>
          <a:p>
            <a:pPr marL="0" indent="0">
              <a:buNone/>
            </a:pPr>
            <a:r>
              <a:rPr lang="en-US" sz="2000" b="0" dirty="0" smtClean="0">
                <a:solidFill>
                  <a:schemeClr val="tx1"/>
                </a:solidFill>
              </a:rPr>
              <a:t>Advanced NIMS Training for ICS </a:t>
            </a:r>
            <a:r>
              <a:rPr lang="en-US" sz="2000" b="0" dirty="0">
                <a:solidFill>
                  <a:schemeClr val="tx1"/>
                </a:solidFill>
              </a:rPr>
              <a:t>Leaders/ </a:t>
            </a:r>
            <a:r>
              <a:rPr lang="en-US" sz="2000" b="0" dirty="0" smtClean="0">
                <a:solidFill>
                  <a:schemeClr val="tx1"/>
                </a:solidFill>
              </a:rPr>
              <a:t>Supervisors</a:t>
            </a:r>
          </a:p>
          <a:p>
            <a:pPr>
              <a:buFont typeface="Arial" panose="020B0604020202020204" pitchFamily="34" charset="0"/>
              <a:buChar char="•"/>
            </a:pPr>
            <a:r>
              <a:rPr lang="en-US" sz="1900" b="0" dirty="0" smtClean="0">
                <a:solidFill>
                  <a:schemeClr val="tx1"/>
                </a:solidFill>
              </a:rPr>
              <a:t>G 0191: ICS/EOC Interface</a:t>
            </a:r>
          </a:p>
          <a:p>
            <a:pPr>
              <a:buFont typeface="Arial" panose="020B0604020202020204" pitchFamily="34" charset="0"/>
              <a:buChar char="•"/>
            </a:pPr>
            <a:r>
              <a:rPr lang="en-US" sz="1900" b="0" dirty="0" smtClean="0">
                <a:solidFill>
                  <a:schemeClr val="tx1"/>
                </a:solidFill>
              </a:rPr>
              <a:t>E/L/G 0300: Intermediate ICS for Expanding Incidents</a:t>
            </a:r>
          </a:p>
          <a:p>
            <a:pPr>
              <a:buFont typeface="Arial" panose="020B0604020202020204" pitchFamily="34" charset="0"/>
              <a:buChar char="•"/>
            </a:pPr>
            <a:r>
              <a:rPr lang="en-US" sz="1900" b="0" dirty="0" smtClean="0">
                <a:solidFill>
                  <a:schemeClr val="tx1"/>
                </a:solidFill>
              </a:rPr>
              <a:t>E/L/G 0400: Advanced ICS for Command and General Staff</a:t>
            </a:r>
          </a:p>
          <a:p>
            <a:pPr>
              <a:buFont typeface="Arial" panose="020B0604020202020204" pitchFamily="34" charset="0"/>
              <a:buChar char="•"/>
            </a:pPr>
            <a:r>
              <a:rPr lang="en-US" sz="1900" b="0" dirty="0" smtClean="0">
                <a:solidFill>
                  <a:schemeClr val="tx1"/>
                </a:solidFill>
              </a:rPr>
              <a:t>NIMS ICS All Hazards Position Specific Courses (E/L/G 0949-0991)</a:t>
            </a:r>
            <a:endParaRPr lang="en-US" sz="1900"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47</a:t>
            </a:fld>
            <a:endParaRPr lang="en-US" dirty="0"/>
          </a:p>
        </p:txBody>
      </p:sp>
    </p:spTree>
    <p:extLst>
      <p:ext uri="{BB962C8B-B14F-4D97-AF65-F5344CB8AC3E}">
        <p14:creationId xmlns:p14="http://schemas.microsoft.com/office/powerpoint/2010/main" val="1337681331"/>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838" y="218281"/>
            <a:ext cx="8229600" cy="639763"/>
          </a:xfrm>
        </p:spPr>
        <p:txBody>
          <a:bodyPr/>
          <a:lstStyle/>
          <a:p>
            <a:r>
              <a:rPr lang="en-US" sz="2800" dirty="0" smtClean="0">
                <a:solidFill>
                  <a:schemeClr val="tx1"/>
                </a:solidFill>
                <a:latin typeface="+mn-lt"/>
                <a:cs typeface="Times New Roman" pitchFamily="18" charset="0"/>
              </a:rPr>
              <a:t>Emergency Operations Center (EOC) Training</a:t>
            </a:r>
            <a:endParaRPr lang="en-US" sz="2800" dirty="0">
              <a:solidFill>
                <a:schemeClr val="tx1"/>
              </a:solidFill>
              <a:latin typeface="+mn-lt"/>
            </a:endParaRPr>
          </a:p>
        </p:txBody>
      </p:sp>
      <p:sp>
        <p:nvSpPr>
          <p:cNvPr id="3" name="Content Placeholder 2"/>
          <p:cNvSpPr>
            <a:spLocks noGrp="1"/>
          </p:cNvSpPr>
          <p:nvPr>
            <p:ph idx="1"/>
          </p:nvPr>
        </p:nvSpPr>
        <p:spPr>
          <a:xfrm>
            <a:off x="422695" y="1068388"/>
            <a:ext cx="8453886" cy="4646612"/>
          </a:xfrm>
        </p:spPr>
        <p:txBody>
          <a:bodyPr/>
          <a:lstStyle/>
          <a:p>
            <a:pPr marL="0" indent="0" algn="ctr">
              <a:buNone/>
            </a:pPr>
            <a:r>
              <a:rPr lang="en-US" sz="2000" dirty="0">
                <a:solidFill>
                  <a:schemeClr val="tx1"/>
                </a:solidFill>
              </a:rPr>
              <a:t>Recommended Sequence of </a:t>
            </a:r>
            <a:r>
              <a:rPr lang="en-US" sz="2000" dirty="0" smtClean="0"/>
              <a:t>EOC</a:t>
            </a:r>
            <a:r>
              <a:rPr lang="en-US" sz="2000" dirty="0" smtClean="0">
                <a:solidFill>
                  <a:schemeClr val="tx1"/>
                </a:solidFill>
              </a:rPr>
              <a:t> Training</a:t>
            </a:r>
          </a:p>
          <a:p>
            <a:pPr marL="0" indent="0">
              <a:buNone/>
            </a:pPr>
            <a:r>
              <a:rPr lang="en-US" sz="2000" b="0" dirty="0" smtClean="0">
                <a:solidFill>
                  <a:schemeClr val="tx1"/>
                </a:solidFill>
              </a:rPr>
              <a:t>All Emergency Management Practitioners</a:t>
            </a:r>
          </a:p>
          <a:p>
            <a:pPr>
              <a:buFont typeface="Arial" panose="020B0604020202020204" pitchFamily="34" charset="0"/>
              <a:buChar char="•"/>
            </a:pPr>
            <a:r>
              <a:rPr lang="en-US" sz="1900" b="0" dirty="0"/>
              <a:t>IS 0100: Introduction to the Incident Command System, ICS 100</a:t>
            </a:r>
          </a:p>
          <a:p>
            <a:pPr>
              <a:buFont typeface="Arial" panose="020B0604020202020204" pitchFamily="34" charset="0"/>
              <a:buChar char="•"/>
            </a:pPr>
            <a:r>
              <a:rPr lang="en-US" sz="1900" b="0" dirty="0"/>
              <a:t>IS 0700: National Incident Management System (NIMS), An Introduction</a:t>
            </a:r>
          </a:p>
          <a:p>
            <a:pPr marL="0" indent="0">
              <a:buNone/>
            </a:pPr>
            <a:r>
              <a:rPr lang="en-US" sz="2000" b="0" dirty="0" smtClean="0">
                <a:solidFill>
                  <a:schemeClr val="tx1"/>
                </a:solidFill>
              </a:rPr>
              <a:t>Emergency Management Supervisors add</a:t>
            </a:r>
          </a:p>
          <a:p>
            <a:pPr>
              <a:buFont typeface="Arial" panose="020B0604020202020204" pitchFamily="34" charset="0"/>
              <a:buChar char="•"/>
            </a:pPr>
            <a:r>
              <a:rPr lang="en-US" sz="1900" b="0" dirty="0" smtClean="0">
                <a:solidFill>
                  <a:schemeClr val="tx1"/>
                </a:solidFill>
              </a:rPr>
              <a:t>IS 0775 or </a:t>
            </a:r>
            <a:r>
              <a:rPr lang="en-US" sz="1900" b="0" i="1" dirty="0" smtClean="0">
                <a:solidFill>
                  <a:schemeClr val="tx1"/>
                </a:solidFill>
              </a:rPr>
              <a:t>IS 2200 (in development) </a:t>
            </a:r>
            <a:r>
              <a:rPr lang="en-US" sz="1900" b="0" dirty="0" smtClean="0">
                <a:solidFill>
                  <a:schemeClr val="tx1"/>
                </a:solidFill>
              </a:rPr>
              <a:t>Basic EOC Management and Operations</a:t>
            </a:r>
          </a:p>
          <a:p>
            <a:pPr>
              <a:buFont typeface="Arial" panose="020B0604020202020204" pitchFamily="34" charset="0"/>
              <a:buChar char="•"/>
            </a:pPr>
            <a:r>
              <a:rPr lang="en-US" sz="1900" b="0" dirty="0" smtClean="0"/>
              <a:t>IS </a:t>
            </a:r>
            <a:r>
              <a:rPr lang="en-US" sz="1900" b="0" dirty="0"/>
              <a:t>0800: National Response Framework, An </a:t>
            </a:r>
            <a:r>
              <a:rPr lang="en-US" sz="1900" b="0" dirty="0" smtClean="0"/>
              <a:t>Introduction</a:t>
            </a:r>
            <a:endParaRPr lang="en-US" sz="2000" b="0" dirty="0" smtClean="0">
              <a:solidFill>
                <a:schemeClr val="tx1"/>
              </a:solidFill>
            </a:endParaRPr>
          </a:p>
          <a:p>
            <a:pPr marL="0" indent="0">
              <a:buNone/>
            </a:pPr>
            <a:r>
              <a:rPr lang="en-US" sz="2000" b="0" dirty="0" smtClean="0">
                <a:solidFill>
                  <a:schemeClr val="tx1"/>
                </a:solidFill>
              </a:rPr>
              <a:t>Advanced NIMS Training for EOC Leaders/ Supervisors</a:t>
            </a:r>
          </a:p>
          <a:p>
            <a:pPr>
              <a:buFont typeface="Arial" panose="020B0604020202020204" pitchFamily="34" charset="0"/>
              <a:buChar char="•"/>
            </a:pPr>
            <a:r>
              <a:rPr lang="en-US" sz="1900" b="0" dirty="0" smtClean="0">
                <a:solidFill>
                  <a:schemeClr val="tx1"/>
                </a:solidFill>
              </a:rPr>
              <a:t>G 0191 ICS/EOC Interface Workshop</a:t>
            </a:r>
          </a:p>
          <a:p>
            <a:pPr>
              <a:buFont typeface="Arial" panose="020B0604020202020204" pitchFamily="34" charset="0"/>
              <a:buChar char="•"/>
            </a:pPr>
            <a:r>
              <a:rPr lang="en-US" sz="1900" b="0" dirty="0" smtClean="0">
                <a:solidFill>
                  <a:schemeClr val="tx1"/>
                </a:solidFill>
              </a:rPr>
              <a:t>E/L/G 0775 or </a:t>
            </a:r>
            <a:r>
              <a:rPr lang="en-US" sz="1900" b="0" i="1" dirty="0" smtClean="0">
                <a:solidFill>
                  <a:schemeClr val="tx1"/>
                </a:solidFill>
              </a:rPr>
              <a:t>E/L/G 2300 (in development) </a:t>
            </a:r>
            <a:r>
              <a:rPr lang="en-US" sz="1900" b="0" dirty="0" smtClean="0">
                <a:solidFill>
                  <a:schemeClr val="tx1"/>
                </a:solidFill>
              </a:rPr>
              <a:t>Intermediate </a:t>
            </a:r>
            <a:r>
              <a:rPr lang="en-US" sz="1900" b="0" dirty="0"/>
              <a:t>EOC Management and Operations</a:t>
            </a: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48</a:t>
            </a:fld>
            <a:endParaRPr lang="en-US" dirty="0"/>
          </a:p>
        </p:txBody>
      </p:sp>
    </p:spTree>
    <p:extLst>
      <p:ext uri="{BB962C8B-B14F-4D97-AF65-F5344CB8AC3E}">
        <p14:creationId xmlns:p14="http://schemas.microsoft.com/office/powerpoint/2010/main" val="3500244874"/>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172"/>
            <a:ext cx="8229600" cy="639763"/>
          </a:xfrm>
        </p:spPr>
        <p:txBody>
          <a:bodyPr/>
          <a:lstStyle/>
          <a:p>
            <a:pPr algn="ctr"/>
            <a:r>
              <a:rPr lang="en-US" sz="2800" dirty="0" smtClean="0"/>
              <a:t>LEARN MORE ABOUT NIMS</a:t>
            </a:r>
            <a:endParaRPr lang="en-US" sz="2800" dirty="0"/>
          </a:p>
        </p:txBody>
      </p:sp>
      <p:sp>
        <p:nvSpPr>
          <p:cNvPr id="3" name="Content Placeholder 2"/>
          <p:cNvSpPr>
            <a:spLocks noGrp="1"/>
          </p:cNvSpPr>
          <p:nvPr>
            <p:ph idx="1"/>
          </p:nvPr>
        </p:nvSpPr>
        <p:spPr>
          <a:xfrm>
            <a:off x="457200" y="1118492"/>
            <a:ext cx="8229600" cy="4646612"/>
          </a:xfrm>
        </p:spPr>
        <p:txBody>
          <a:bodyPr/>
          <a:lstStyle/>
          <a:p>
            <a:r>
              <a:rPr lang="en-US" sz="1600" dirty="0" smtClean="0">
                <a:solidFill>
                  <a:schemeClr val="tx1">
                    <a:lumMod val="95000"/>
                    <a:lumOff val="5000"/>
                  </a:schemeClr>
                </a:solidFill>
                <a:hlinkClick r:id="rId2"/>
              </a:rPr>
              <a:t>FEMA National Incident Management System</a:t>
            </a:r>
            <a:endParaRPr lang="en-US" sz="1600" dirty="0" smtClean="0">
              <a:solidFill>
                <a:schemeClr val="tx1">
                  <a:lumMod val="95000"/>
                  <a:lumOff val="5000"/>
                </a:schemeClr>
              </a:solidFill>
            </a:endParaRPr>
          </a:p>
          <a:p>
            <a:endParaRPr lang="en-US" sz="1600" dirty="0" smtClean="0">
              <a:solidFill>
                <a:schemeClr val="tx1">
                  <a:lumMod val="95000"/>
                  <a:lumOff val="5000"/>
                </a:schemeClr>
              </a:solidFill>
            </a:endParaRPr>
          </a:p>
          <a:p>
            <a:r>
              <a:rPr lang="en-US" sz="1600" dirty="0" smtClean="0">
                <a:solidFill>
                  <a:schemeClr val="tx1">
                    <a:lumMod val="95000"/>
                    <a:lumOff val="5000"/>
                  </a:schemeClr>
                </a:solidFill>
                <a:hlinkClick r:id="rId3"/>
              </a:rPr>
              <a:t>The Resource Typing Library Tool (RTLT) </a:t>
            </a:r>
            <a:endParaRPr lang="en-US" sz="1600" dirty="0" smtClean="0">
              <a:solidFill>
                <a:schemeClr val="tx1">
                  <a:lumMod val="95000"/>
                  <a:lumOff val="5000"/>
                </a:schemeClr>
              </a:solidFill>
            </a:endParaRPr>
          </a:p>
          <a:p>
            <a:endParaRPr lang="en-US" sz="1600" dirty="0" smtClean="0">
              <a:solidFill>
                <a:schemeClr val="tx1">
                  <a:lumMod val="95000"/>
                  <a:lumOff val="5000"/>
                </a:schemeClr>
              </a:solidFill>
            </a:endParaRPr>
          </a:p>
          <a:p>
            <a:r>
              <a:rPr lang="en-US" sz="1600" dirty="0" smtClean="0">
                <a:solidFill>
                  <a:schemeClr val="tx1">
                    <a:lumMod val="95000"/>
                    <a:lumOff val="5000"/>
                  </a:schemeClr>
                </a:solidFill>
                <a:hlinkClick r:id="rId4"/>
              </a:rPr>
              <a:t>The Intelligence and Investigations Guide </a:t>
            </a:r>
            <a:endParaRPr lang="en-US" sz="1600" dirty="0" smtClean="0">
              <a:solidFill>
                <a:schemeClr val="tx1">
                  <a:lumMod val="95000"/>
                  <a:lumOff val="5000"/>
                </a:schemeClr>
              </a:solidFill>
            </a:endParaRPr>
          </a:p>
          <a:p>
            <a:endParaRPr lang="en-US" sz="1600" dirty="0" smtClean="0">
              <a:solidFill>
                <a:schemeClr val="tx1">
                  <a:lumMod val="95000"/>
                  <a:lumOff val="5000"/>
                </a:schemeClr>
              </a:solidFill>
            </a:endParaRPr>
          </a:p>
          <a:p>
            <a:r>
              <a:rPr lang="en-US" sz="1600" u="sng" dirty="0" smtClean="0">
                <a:solidFill>
                  <a:schemeClr val="tx1">
                    <a:lumMod val="95000"/>
                    <a:lumOff val="5000"/>
                  </a:schemeClr>
                </a:solidFill>
                <a:hlinkClick r:id="rId5"/>
              </a:rPr>
              <a:t>NIMS Reusable Learning Objects</a:t>
            </a:r>
            <a:endParaRPr lang="en-US" sz="1600" u="sng" dirty="0" smtClean="0">
              <a:solidFill>
                <a:schemeClr val="tx1">
                  <a:lumMod val="95000"/>
                  <a:lumOff val="5000"/>
                </a:schemeClr>
              </a:solidFill>
            </a:endParaRPr>
          </a:p>
          <a:p>
            <a:endParaRPr lang="en-US" sz="1600" dirty="0">
              <a:solidFill>
                <a:schemeClr val="tx1">
                  <a:lumMod val="95000"/>
                  <a:lumOff val="5000"/>
                </a:schemeClr>
              </a:solidFill>
            </a:endParaRPr>
          </a:p>
          <a:p>
            <a:r>
              <a:rPr lang="en-US" sz="1600" dirty="0" smtClean="0">
                <a:solidFill>
                  <a:schemeClr val="tx1">
                    <a:lumMod val="95000"/>
                    <a:lumOff val="5000"/>
                  </a:schemeClr>
                </a:solidFill>
                <a:hlinkClick r:id="rId6"/>
              </a:rPr>
              <a:t>NIMS/ ICS Resources and Section 508 Compliant NIMS Forms</a:t>
            </a:r>
            <a:endParaRPr lang="en-US" sz="1600" dirty="0" smtClean="0">
              <a:solidFill>
                <a:schemeClr val="tx1">
                  <a:lumMod val="95000"/>
                  <a:lumOff val="5000"/>
                </a:schemeClr>
              </a:solidFill>
            </a:endParaRPr>
          </a:p>
          <a:p>
            <a:endParaRPr lang="en-US" sz="1600" dirty="0" smtClean="0">
              <a:solidFill>
                <a:schemeClr val="tx1">
                  <a:lumMod val="95000"/>
                  <a:lumOff val="5000"/>
                </a:schemeClr>
              </a:solidFill>
            </a:endParaRPr>
          </a:p>
          <a:p>
            <a:r>
              <a:rPr lang="en-US" sz="1600" dirty="0" smtClean="0">
                <a:solidFill>
                  <a:schemeClr val="tx1">
                    <a:lumMod val="95000"/>
                    <a:lumOff val="5000"/>
                  </a:schemeClr>
                </a:solidFill>
                <a:hlinkClick r:id="rId7"/>
              </a:rPr>
              <a:t>FEMA NIMS Training</a:t>
            </a:r>
            <a:endParaRPr lang="en-US" sz="1600" dirty="0" smtClean="0">
              <a:solidFill>
                <a:schemeClr val="tx1">
                  <a:lumMod val="95000"/>
                  <a:lumOff val="5000"/>
                </a:schemeClr>
              </a:solidFill>
            </a:endParaRPr>
          </a:p>
          <a:p>
            <a:endParaRPr lang="en-US" sz="1600" dirty="0" smtClean="0">
              <a:solidFill>
                <a:schemeClr val="tx1">
                  <a:lumMod val="95000"/>
                  <a:lumOff val="5000"/>
                </a:schemeClr>
              </a:solidFill>
            </a:endParaRPr>
          </a:p>
          <a:p>
            <a:pPr marL="0" indent="0" algn="ctr">
              <a:buNone/>
            </a:pPr>
            <a:r>
              <a:rPr lang="en-US" sz="1600" dirty="0" smtClean="0">
                <a:solidFill>
                  <a:schemeClr val="tx1">
                    <a:lumMod val="95000"/>
                    <a:lumOff val="5000"/>
                  </a:schemeClr>
                </a:solidFill>
              </a:rPr>
              <a:t>Questions? Send us e-mail: FEMA-NIMS@fema.dhs.gov </a:t>
            </a:r>
          </a:p>
          <a:p>
            <a:pPr marL="0" indent="0" algn="ctr">
              <a:buNone/>
            </a:pPr>
            <a:endParaRPr lang="en-US" sz="1600" dirty="0" smtClean="0">
              <a:solidFill>
                <a:schemeClr val="tx1">
                  <a:lumMod val="95000"/>
                  <a:lumOff val="5000"/>
                </a:schemeClr>
              </a:solidFill>
            </a:endParaRPr>
          </a:p>
          <a:p>
            <a:pPr marL="0" indent="0" algn="ctr">
              <a:buNone/>
            </a:pPr>
            <a:r>
              <a:rPr lang="en-US" sz="1600" dirty="0" smtClean="0">
                <a:solidFill>
                  <a:schemeClr val="tx1">
                    <a:lumMod val="95000"/>
                    <a:lumOff val="5000"/>
                  </a:schemeClr>
                </a:solidFill>
              </a:rPr>
              <a:t>Stay informed! Sign up for </a:t>
            </a:r>
            <a:r>
              <a:rPr lang="en-US" sz="1600" dirty="0" smtClean="0">
                <a:solidFill>
                  <a:schemeClr val="tx1">
                    <a:lumMod val="95000"/>
                    <a:lumOff val="5000"/>
                  </a:schemeClr>
                </a:solidFill>
                <a:hlinkClick r:id="rId8"/>
              </a:rPr>
              <a:t>NIMS Alerts</a:t>
            </a:r>
            <a:endParaRPr lang="en-US" sz="1200" dirty="0"/>
          </a:p>
        </p:txBody>
      </p:sp>
      <p:sp>
        <p:nvSpPr>
          <p:cNvPr id="8" name="Slide Number Placeholder 7"/>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49</a:t>
            </a:fld>
            <a:endParaRPr lang="en-US" dirty="0"/>
          </a:p>
        </p:txBody>
      </p:sp>
    </p:spTree>
    <p:extLst>
      <p:ext uri="{BB962C8B-B14F-4D97-AF65-F5344CB8AC3E}">
        <p14:creationId xmlns:p14="http://schemas.microsoft.com/office/powerpoint/2010/main" val="217485837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solidFill>
                  <a:schemeClr val="tx1"/>
                </a:solidFill>
                <a:latin typeface="+mn-lt"/>
              </a:rPr>
              <a:t>NIMS 2017 – Overview (1 of 2)</a:t>
            </a:r>
            <a:endParaRPr lang="en-US" sz="2800" dirty="0">
              <a:solidFill>
                <a:schemeClr val="tx1"/>
              </a:solidFill>
              <a:latin typeface="+mn-lt"/>
            </a:endParaRPr>
          </a:p>
        </p:txBody>
      </p:sp>
      <p:sp>
        <p:nvSpPr>
          <p:cNvPr id="5" name="Content Placeholder 4"/>
          <p:cNvSpPr>
            <a:spLocks noGrp="1"/>
          </p:cNvSpPr>
          <p:nvPr>
            <p:ph idx="1"/>
          </p:nvPr>
        </p:nvSpPr>
        <p:spPr>
          <a:xfrm>
            <a:off x="358815" y="1068388"/>
            <a:ext cx="8449519" cy="4646612"/>
          </a:xfrm>
        </p:spPr>
        <p:txBody>
          <a:bodyPr>
            <a:normAutofit lnSpcReduction="10000"/>
          </a:bodyPr>
          <a:lstStyle/>
          <a:p>
            <a:pPr marL="0" indent="0">
              <a:buNone/>
            </a:pPr>
            <a:r>
              <a:rPr lang="en-US" sz="2000" b="0" dirty="0"/>
              <a:t>NIMS </a:t>
            </a:r>
            <a:r>
              <a:rPr lang="en-US" sz="2000" b="0" dirty="0" smtClean="0"/>
              <a:t>2017 </a:t>
            </a:r>
            <a:r>
              <a:rPr lang="en-US" sz="2000" b="0" dirty="0"/>
              <a:t>strengthens guidance for effective incident management:</a:t>
            </a:r>
          </a:p>
          <a:p>
            <a:pPr>
              <a:buFont typeface="Wingdings" panose="05000000000000000000" pitchFamily="2" charset="2"/>
              <a:buChar char="§"/>
            </a:pPr>
            <a:r>
              <a:rPr lang="en-US" sz="2000" b="0" dirty="0" smtClean="0"/>
              <a:t>Reflects and incorporates policy updates from lessons </a:t>
            </a:r>
            <a:r>
              <a:rPr lang="en-US" sz="2000" b="0" dirty="0"/>
              <a:t>learned from </a:t>
            </a:r>
            <a:r>
              <a:rPr lang="en-US" sz="2000" b="0" dirty="0" smtClean="0"/>
              <a:t>exercises and real-world incidents and disasters</a:t>
            </a:r>
          </a:p>
          <a:p>
            <a:pPr>
              <a:buFont typeface="Wingdings" panose="05000000000000000000" pitchFamily="2" charset="2"/>
              <a:buChar char="§"/>
            </a:pPr>
            <a:r>
              <a:rPr lang="en-US" sz="2000" b="0" dirty="0" smtClean="0"/>
              <a:t>C</a:t>
            </a:r>
            <a:r>
              <a:rPr lang="en-US" b="0" dirty="0" smtClean="0"/>
              <a:t>larifies </a:t>
            </a:r>
            <a:r>
              <a:rPr lang="en-US" b="0" dirty="0"/>
              <a:t>the processes and terminology for qualifying, certifying, and credentialing incident personnel, building a foundation for the development of a national qualification system </a:t>
            </a:r>
          </a:p>
          <a:p>
            <a:pPr>
              <a:buFont typeface="Wingdings" panose="05000000000000000000" pitchFamily="2" charset="2"/>
              <a:buChar char="§"/>
            </a:pPr>
            <a:r>
              <a:rPr lang="en-US" sz="2000" b="0" dirty="0" smtClean="0"/>
              <a:t>Removes </a:t>
            </a:r>
            <a:r>
              <a:rPr lang="en-US" sz="2000" b="0" dirty="0"/>
              <a:t>the Preparedness component of NIMS to avoid redundancy with the National Preparedness System and </a:t>
            </a:r>
            <a:r>
              <a:rPr lang="en-US" sz="2000" b="0" dirty="0" smtClean="0"/>
              <a:t>Goal</a:t>
            </a:r>
          </a:p>
          <a:p>
            <a:pPr>
              <a:buFont typeface="Wingdings" panose="05000000000000000000" pitchFamily="2" charset="2"/>
              <a:buChar char="§"/>
            </a:pPr>
            <a:r>
              <a:rPr lang="en-US" sz="2000" b="0" dirty="0" smtClean="0"/>
              <a:t>Clarifies </a:t>
            </a:r>
            <a:r>
              <a:rPr lang="x-none" sz="2000" b="0" dirty="0"/>
              <a:t>that NIMS is more than just </a:t>
            </a:r>
            <a:r>
              <a:rPr lang="en-US" sz="2000" b="0" dirty="0" smtClean="0"/>
              <a:t>Incident </a:t>
            </a:r>
            <a:r>
              <a:rPr lang="en-US" sz="2000" b="0" dirty="0"/>
              <a:t>Command System (</a:t>
            </a:r>
            <a:r>
              <a:rPr lang="x-none" sz="2000" b="0" dirty="0"/>
              <a:t>ICS</a:t>
            </a:r>
            <a:r>
              <a:rPr lang="en-US" sz="2000" b="0" dirty="0" smtClean="0"/>
              <a:t>)</a:t>
            </a:r>
            <a:r>
              <a:rPr lang="en-US" b="0" dirty="0" smtClean="0"/>
              <a:t>, </a:t>
            </a:r>
            <a:r>
              <a:rPr lang="en-US" b="0" dirty="0"/>
              <a:t>and that it applies to all incident personnel, from the incident command post to the National Response Coordination Center </a:t>
            </a:r>
          </a:p>
          <a:p>
            <a:pPr>
              <a:buFont typeface="Wingdings" panose="05000000000000000000" pitchFamily="2" charset="2"/>
              <a:buChar char="§"/>
            </a:pPr>
            <a:r>
              <a:rPr lang="en-US" sz="2000" b="0" dirty="0" smtClean="0"/>
              <a:t>Demonstrates </a:t>
            </a:r>
            <a:r>
              <a:rPr lang="en-US" sz="2000" b="0" dirty="0"/>
              <a:t>the applicability of NIMS to all </a:t>
            </a:r>
            <a:r>
              <a:rPr lang="x-none" sz="2000" b="0" dirty="0"/>
              <a:t>five mission areas (</a:t>
            </a:r>
            <a:r>
              <a:rPr lang="en-US" sz="2000" b="0" dirty="0"/>
              <a:t>Prevention, </a:t>
            </a:r>
            <a:r>
              <a:rPr lang="x-none" sz="2000" b="0" dirty="0"/>
              <a:t>Protection, Mitigation, Response </a:t>
            </a:r>
            <a:r>
              <a:rPr lang="en-US" sz="2000" b="0" dirty="0"/>
              <a:t>and </a:t>
            </a:r>
            <a:r>
              <a:rPr lang="x-none" sz="2000" b="0" dirty="0" smtClean="0"/>
              <a:t>Recover</a:t>
            </a:r>
            <a:r>
              <a:rPr lang="en-US" sz="2000" b="0" dirty="0" smtClean="0"/>
              <a:t>y)</a:t>
            </a:r>
          </a:p>
          <a:p>
            <a:pPr>
              <a:buFont typeface="Wingdings" panose="05000000000000000000" pitchFamily="2" charset="2"/>
              <a:buChar char="§"/>
            </a:pPr>
            <a:r>
              <a:rPr lang="en-US" sz="2000" b="0" dirty="0" smtClean="0"/>
              <a:t>Adds guidance on the Intelligence and Investigations function </a:t>
            </a:r>
          </a:p>
          <a:p>
            <a:pPr>
              <a:buFont typeface="Wingdings" panose="05000000000000000000" pitchFamily="2" charset="2"/>
              <a:buChar char="§"/>
            </a:pPr>
            <a:endParaRPr lang="en-US" sz="2000" b="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5</a:t>
            </a:fld>
            <a:endParaRPr lang="en-US" dirty="0"/>
          </a:p>
        </p:txBody>
      </p:sp>
    </p:spTree>
    <p:extLst>
      <p:ext uri="{BB962C8B-B14F-4D97-AF65-F5344CB8AC3E}">
        <p14:creationId xmlns:p14="http://schemas.microsoft.com/office/powerpoint/2010/main" val="1130827337"/>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988"/>
            <a:ext cx="8229600" cy="639763"/>
          </a:xfrm>
        </p:spPr>
        <p:txBody>
          <a:bodyPr/>
          <a:lstStyle/>
          <a:p>
            <a:r>
              <a:rPr lang="en-US" dirty="0" smtClean="0"/>
              <a:t>Extended Alt Text slides for 508 Compliance</a:t>
            </a:r>
            <a:endParaRPr lang="en-US"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50</a:t>
            </a:fld>
            <a:endParaRPr lang="en-US" dirty="0"/>
          </a:p>
        </p:txBody>
      </p:sp>
    </p:spTree>
    <p:extLst>
      <p:ext uri="{BB962C8B-B14F-4D97-AF65-F5344CB8AC3E}">
        <p14:creationId xmlns:p14="http://schemas.microsoft.com/office/powerpoint/2010/main" val="777561832"/>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Text Slide 18</a:t>
            </a:r>
            <a:endParaRPr lang="en-US" dirty="0"/>
          </a:p>
        </p:txBody>
      </p:sp>
      <p:sp>
        <p:nvSpPr>
          <p:cNvPr id="3" name="Content Placeholder 2"/>
          <p:cNvSpPr>
            <a:spLocks noGrp="1"/>
          </p:cNvSpPr>
          <p:nvPr>
            <p:ph idx="1"/>
          </p:nvPr>
        </p:nvSpPr>
        <p:spPr/>
        <p:txBody>
          <a:bodyPr/>
          <a:lstStyle/>
          <a:p>
            <a:pPr marL="0" indent="0">
              <a:buNone/>
            </a:pPr>
            <a:r>
              <a:rPr lang="en-US" dirty="0" smtClean="0"/>
              <a:t>The graphic depicts the NIMS Resource Management process. The Resource Management Process defines the six resource management tasks performed in an incident. At the beginning of the cycle incident objectives, strategies and tactics are used to identify resource requirements. In the second step these resource requirements are ordered and acquired. In the third step the resources are mobilized. In the fourth step these resources are tracked and reported on during utilization. In the fifth step the resources are demobilized when no longer required for the incident. Finally, the cost of using the resource is reimbursed to the resource’s owner, and any depleted items are restocked for future requirements.  </a:t>
            </a:r>
          </a:p>
          <a:p>
            <a:pPr marL="0" indent="0">
              <a:buNone/>
            </a:pPr>
            <a:endParaRPr lang="en-US" sz="1800" b="0" kern="1200" dirty="0" smtClean="0">
              <a:solidFill>
                <a:srgbClr val="000000"/>
              </a:solidFill>
              <a:latin typeface="Arial" charset="0"/>
              <a:hlinkClick r:id="rId2" action="ppaction://hlinksldjump"/>
            </a:endParaRPr>
          </a:p>
          <a:p>
            <a:pPr marL="0" indent="0">
              <a:buNone/>
            </a:pPr>
            <a:r>
              <a:rPr lang="en-US" sz="1800" b="0" kern="1200" dirty="0" smtClean="0">
                <a:solidFill>
                  <a:srgbClr val="000000"/>
                </a:solidFill>
                <a:latin typeface="Arial" charset="0"/>
                <a:hlinkClick r:id="rId2" action="ppaction://hlinksldjump"/>
              </a:rPr>
              <a:t>Return </a:t>
            </a:r>
            <a:r>
              <a:rPr lang="en-US" sz="1800" b="0" kern="1200" dirty="0">
                <a:solidFill>
                  <a:srgbClr val="000000"/>
                </a:solidFill>
                <a:latin typeface="Arial" charset="0"/>
                <a:hlinkClick r:id="rId2" action="ppaction://hlinksldjump"/>
              </a:rPr>
              <a:t>to Previous slide</a:t>
            </a:r>
            <a:endParaRPr lang="en-US" sz="1800" b="0" kern="1200" dirty="0">
              <a:solidFill>
                <a:srgbClr val="000000"/>
              </a:solidFill>
              <a:latin typeface="Arial" charset="0"/>
            </a:endParaRPr>
          </a:p>
          <a:p>
            <a:pPr marL="0" indent="0">
              <a:buNone/>
            </a:pPr>
            <a:endParaRPr lang="en-US"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51</a:t>
            </a:fld>
            <a:endParaRPr lang="en-US" dirty="0"/>
          </a:p>
        </p:txBody>
      </p:sp>
    </p:spTree>
    <p:extLst>
      <p:ext uri="{BB962C8B-B14F-4D97-AF65-F5344CB8AC3E}">
        <p14:creationId xmlns:p14="http://schemas.microsoft.com/office/powerpoint/2010/main" val="3254485681"/>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Text Slide 29</a:t>
            </a:r>
            <a:endParaRPr lang="en-US" dirty="0"/>
          </a:p>
        </p:txBody>
      </p:sp>
      <p:sp>
        <p:nvSpPr>
          <p:cNvPr id="3" name="Content Placeholder 2"/>
          <p:cNvSpPr>
            <a:spLocks noGrp="1"/>
          </p:cNvSpPr>
          <p:nvPr>
            <p:ph idx="1"/>
          </p:nvPr>
        </p:nvSpPr>
        <p:spPr/>
        <p:txBody>
          <a:bodyPr/>
          <a:lstStyle/>
          <a:p>
            <a:pPr marL="0" indent="0">
              <a:buNone/>
            </a:pPr>
            <a:r>
              <a:rPr lang="en-US" sz="1800" dirty="0" smtClean="0"/>
              <a:t>The graphic depicts the Planning “P” chart. The Planning “P” process begins with the initial response and the information gathering and sharing. The steps in these processes are incident/threat, notification, initial response and assessment, agency administrator briefing (if appropriate), incident briefing ICS 201, initial UC meeting (if Unified Command), IC/UC sets initial incident objectives, and initial strategy meeting and information sharing. After this initial step the process moved to being a cycle of tactics meeting, preparing for planning meeting, planning meeting, IAP preparation and approval, operational period briefing, begin operational period, execute plan and assess progress, IC/UC validate or adjust objectives, strategy meeting if objectives adjusted, and then back to tactics meeting to begin the cycle over again. Information gathering and sharing is happening continuously throughout this process.</a:t>
            </a:r>
            <a:endParaRPr lang="en-US" sz="1800" dirty="0"/>
          </a:p>
        </p:txBody>
      </p:sp>
      <p:sp>
        <p:nvSpPr>
          <p:cNvPr id="5" name="TextBox 4"/>
          <p:cNvSpPr txBox="1"/>
          <p:nvPr/>
        </p:nvSpPr>
        <p:spPr>
          <a:xfrm>
            <a:off x="457200" y="5245185"/>
            <a:ext cx="2672526" cy="369332"/>
          </a:xfrm>
          <a:prstGeom prst="rect">
            <a:avLst/>
          </a:prstGeom>
          <a:noFill/>
        </p:spPr>
        <p:txBody>
          <a:bodyPr wrap="none" rtlCol="0">
            <a:spAutoFit/>
          </a:bodyPr>
          <a:lstStyle/>
          <a:p>
            <a:r>
              <a:rPr lang="en-US" dirty="0" smtClean="0">
                <a:hlinkClick r:id="rId2" action="ppaction://hlinksldjump"/>
              </a:rPr>
              <a:t>Return to Previous Slide</a:t>
            </a:r>
            <a:endParaRPr lang="en-US"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52</a:t>
            </a:fld>
            <a:endParaRPr lang="en-US" dirty="0"/>
          </a:p>
        </p:txBody>
      </p:sp>
    </p:spTree>
    <p:extLst>
      <p:ext uri="{BB962C8B-B14F-4D97-AF65-F5344CB8AC3E}">
        <p14:creationId xmlns:p14="http://schemas.microsoft.com/office/powerpoint/2010/main" val="974352264"/>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solidFill>
                  <a:schemeClr val="tx1"/>
                </a:solidFill>
                <a:latin typeface="+mn-lt"/>
              </a:rPr>
              <a:t>NIMS 2017 – Overview (2 of 2)</a:t>
            </a:r>
            <a:endParaRPr lang="en-US" sz="2800" dirty="0">
              <a:solidFill>
                <a:schemeClr val="tx1"/>
              </a:solidFill>
              <a:latin typeface="+mn-lt"/>
            </a:endParaRPr>
          </a:p>
        </p:txBody>
      </p:sp>
      <p:sp>
        <p:nvSpPr>
          <p:cNvPr id="5" name="Content Placeholder 4"/>
          <p:cNvSpPr>
            <a:spLocks noGrp="1"/>
          </p:cNvSpPr>
          <p:nvPr>
            <p:ph idx="1"/>
          </p:nvPr>
        </p:nvSpPr>
        <p:spPr>
          <a:xfrm>
            <a:off x="358815" y="1068388"/>
            <a:ext cx="8449519" cy="4646612"/>
          </a:xfrm>
        </p:spPr>
        <p:txBody>
          <a:bodyPr>
            <a:normAutofit/>
          </a:bodyPr>
          <a:lstStyle/>
          <a:p>
            <a:r>
              <a:rPr lang="en-US" sz="2000" b="0" dirty="0" smtClean="0"/>
              <a:t>Refines the model for the Operational Period Planning Cycle </a:t>
            </a:r>
          </a:p>
          <a:p>
            <a:r>
              <a:rPr lang="en-US" sz="2000" b="0" dirty="0" smtClean="0"/>
              <a:t>Provides expanded EOC guidance based on input from local, state, tribal and territorial EOC leaders </a:t>
            </a:r>
          </a:p>
          <a:p>
            <a:r>
              <a:rPr lang="en-US" sz="2000" b="0" dirty="0" smtClean="0"/>
              <a:t>Describes </a:t>
            </a:r>
            <a:r>
              <a:rPr lang="en-US" sz="2000" b="0" dirty="0"/>
              <a:t>common functions and terminology for staff in Emergency Operations Centers (EOC), while remaining flexible to allow for differing missions, authorities, and resources of EOCs across the </a:t>
            </a:r>
            <a:r>
              <a:rPr lang="en-US" sz="2000" b="0" dirty="0" smtClean="0"/>
              <a:t>Nation</a:t>
            </a:r>
          </a:p>
          <a:p>
            <a:r>
              <a:rPr lang="en-US" sz="2000" b="0" dirty="0"/>
              <a:t>Explains the relationship among </a:t>
            </a:r>
            <a:r>
              <a:rPr lang="en-US" sz="2000" b="0" dirty="0" smtClean="0"/>
              <a:t>Incident Command Structure (ICS), Emergency Operation Centers (EOCs), </a:t>
            </a:r>
            <a:r>
              <a:rPr lang="en-US" sz="2000" b="0" dirty="0"/>
              <a:t>and </a:t>
            </a:r>
            <a:r>
              <a:rPr lang="en-US" sz="2000" b="0" dirty="0" smtClean="0"/>
              <a:t>senior leaders/ policy groups (Multiagency Coordination Group)</a:t>
            </a:r>
          </a:p>
          <a:p>
            <a:r>
              <a:rPr lang="en-US" sz="2000" b="0" dirty="0" smtClean="0"/>
              <a:t>Enhances </a:t>
            </a:r>
            <a:r>
              <a:rPr lang="en-US" sz="2000" b="0" dirty="0"/>
              <a:t>guidance on </a:t>
            </a:r>
            <a:r>
              <a:rPr lang="x-none" sz="2000" b="0" dirty="0"/>
              <a:t>information management processe</a:t>
            </a:r>
            <a:r>
              <a:rPr lang="en-US" sz="2000" b="0" dirty="0" smtClean="0"/>
              <a:t>s</a:t>
            </a:r>
            <a:endParaRPr lang="en-US" sz="200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6</a:t>
            </a:fld>
            <a:endParaRPr lang="en-US" dirty="0"/>
          </a:p>
        </p:txBody>
      </p:sp>
    </p:spTree>
    <p:extLst>
      <p:ext uri="{BB962C8B-B14F-4D97-AF65-F5344CB8AC3E}">
        <p14:creationId xmlns:p14="http://schemas.microsoft.com/office/powerpoint/2010/main" val="393508747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n-lt"/>
              </a:rPr>
              <a:t>NIMS 2008-2017 Comparison</a:t>
            </a:r>
            <a:endParaRPr lang="en-US" sz="2800" dirty="0">
              <a:solidFill>
                <a:schemeClr val="tx1"/>
              </a:solidFill>
              <a:latin typeface="+mn-lt"/>
            </a:endParaRPr>
          </a:p>
        </p:txBody>
      </p:sp>
      <p:graphicFrame>
        <p:nvGraphicFramePr>
          <p:cNvPr id="23" name="Content Placeholder 22" descr="Lists the chapter titles for the 2008 version of NIMS" title="NIMS 2008 Contents"/>
          <p:cNvGraphicFramePr>
            <a:graphicFrameLocks noGrp="1"/>
          </p:cNvGraphicFramePr>
          <p:nvPr>
            <p:ph sz="half" idx="1"/>
            <p:extLst>
              <p:ext uri="{D42A27DB-BD31-4B8C-83A1-F6EECF244321}">
                <p14:modId xmlns:p14="http://schemas.microsoft.com/office/powerpoint/2010/main" val="2264443011"/>
              </p:ext>
            </p:extLst>
          </p:nvPr>
        </p:nvGraphicFramePr>
        <p:xfrm>
          <a:off x="457200" y="1111260"/>
          <a:ext cx="3186752" cy="4500880"/>
        </p:xfrm>
        <a:graphic>
          <a:graphicData uri="http://schemas.openxmlformats.org/drawingml/2006/table">
            <a:tbl>
              <a:tblPr firstRow="1" bandRow="1">
                <a:tableStyleId>{5C22544A-7EE6-4342-B048-85BDC9FD1C3A}</a:tableStyleId>
              </a:tblPr>
              <a:tblGrid>
                <a:gridCol w="880281"/>
                <a:gridCol w="2306471"/>
              </a:tblGrid>
              <a:tr h="370840">
                <a:tc>
                  <a:txBody>
                    <a:bodyPr/>
                    <a:lstStyle/>
                    <a:p>
                      <a:pPr algn="r"/>
                      <a:r>
                        <a:rPr lang="en-US" dirty="0" smtClean="0">
                          <a:solidFill>
                            <a:schemeClr val="tx1"/>
                          </a:solidFill>
                        </a:rPr>
                        <a:t>NIMS</a:t>
                      </a:r>
                      <a:endParaRPr lang="en-US" dirty="0">
                        <a:solidFill>
                          <a:schemeClr val="tx1"/>
                        </a:solidFill>
                      </a:endParaRPr>
                    </a:p>
                  </a:txBody>
                  <a:tcPr anchor="ctr">
                    <a:solidFill>
                      <a:srgbClr val="3399FF"/>
                    </a:solidFill>
                  </a:tcPr>
                </a:tc>
                <a:tc>
                  <a:txBody>
                    <a:bodyPr/>
                    <a:lstStyle/>
                    <a:p>
                      <a:pPr algn="l"/>
                      <a:r>
                        <a:rPr lang="en-US" dirty="0" smtClean="0">
                          <a:solidFill>
                            <a:schemeClr val="tx1"/>
                          </a:solidFill>
                        </a:rPr>
                        <a:t>2008</a:t>
                      </a:r>
                      <a:endParaRPr lang="en-US" dirty="0">
                        <a:solidFill>
                          <a:schemeClr val="tx1"/>
                        </a:solidFill>
                      </a:endParaRPr>
                    </a:p>
                  </a:txBody>
                  <a:tcPr anchor="ctr">
                    <a:solidFill>
                      <a:srgbClr val="3399FF"/>
                    </a:solidFill>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Com-ponent</a:t>
                      </a:r>
                    </a:p>
                  </a:txBody>
                  <a:tcPr anchor="ctr">
                    <a:solidFill>
                      <a:srgbClr val="3399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Contents</a:t>
                      </a:r>
                    </a:p>
                  </a:txBody>
                  <a:tcPr anchor="ctr">
                    <a:solidFill>
                      <a:srgbClr val="3399FF"/>
                    </a:solidFill>
                  </a:tcPr>
                </a:tc>
              </a:tr>
              <a:tr h="370840">
                <a:tc>
                  <a:txBody>
                    <a:bodyPr/>
                    <a:lstStyle/>
                    <a:p>
                      <a:r>
                        <a:rPr lang="en-US" dirty="0" smtClean="0"/>
                        <a:t>1</a:t>
                      </a:r>
                      <a:endParaRPr lang="en-US" dirty="0"/>
                    </a:p>
                  </a:txBody>
                  <a:tcPr anchor="ctr">
                    <a:solidFill>
                      <a:srgbClr val="3399FF"/>
                    </a:solidFill>
                  </a:tcPr>
                </a:tc>
                <a:tc>
                  <a:txBody>
                    <a:bodyPr/>
                    <a:lstStyle/>
                    <a:p>
                      <a:r>
                        <a:rPr lang="en-US" dirty="0" smtClean="0"/>
                        <a:t>Preparedness</a:t>
                      </a:r>
                      <a:endParaRPr lang="en-US" dirty="0"/>
                    </a:p>
                  </a:txBody>
                  <a:tcPr anchor="ctr">
                    <a:solidFill>
                      <a:srgbClr val="3399FF"/>
                    </a:solidFill>
                  </a:tcPr>
                </a:tc>
              </a:tr>
              <a:tr h="370840">
                <a:tc>
                  <a:txBody>
                    <a:bodyPr/>
                    <a:lstStyle/>
                    <a:p>
                      <a:r>
                        <a:rPr lang="en-US" dirty="0" smtClean="0"/>
                        <a:t>2</a:t>
                      </a:r>
                      <a:endParaRPr lang="en-US" dirty="0"/>
                    </a:p>
                  </a:txBody>
                  <a:tcPr anchor="ctr">
                    <a:solidFill>
                      <a:srgbClr val="3399FF"/>
                    </a:solidFill>
                  </a:tcPr>
                </a:tc>
                <a:tc>
                  <a:txBody>
                    <a:bodyPr/>
                    <a:lstStyle/>
                    <a:p>
                      <a:r>
                        <a:rPr lang="en-US" dirty="0" smtClean="0"/>
                        <a:t>Communications</a:t>
                      </a:r>
                      <a:r>
                        <a:rPr lang="en-US" baseline="0" dirty="0" smtClean="0"/>
                        <a:t> and Information Management</a:t>
                      </a:r>
                      <a:endParaRPr lang="en-US" dirty="0"/>
                    </a:p>
                  </a:txBody>
                  <a:tcPr anchor="ctr">
                    <a:solidFill>
                      <a:srgbClr val="3399FF"/>
                    </a:solidFill>
                  </a:tcPr>
                </a:tc>
              </a:tr>
              <a:tr h="370840">
                <a:tc>
                  <a:txBody>
                    <a:bodyPr/>
                    <a:lstStyle/>
                    <a:p>
                      <a:r>
                        <a:rPr lang="en-US" dirty="0" smtClean="0"/>
                        <a:t>3</a:t>
                      </a:r>
                      <a:endParaRPr lang="en-US" dirty="0"/>
                    </a:p>
                  </a:txBody>
                  <a:tcPr anchor="ctr">
                    <a:solidFill>
                      <a:srgbClr val="3399FF"/>
                    </a:solidFill>
                  </a:tcPr>
                </a:tc>
                <a:tc>
                  <a:txBody>
                    <a:bodyPr/>
                    <a:lstStyle/>
                    <a:p>
                      <a:r>
                        <a:rPr lang="en-US" dirty="0" smtClean="0"/>
                        <a:t>Resource Management</a:t>
                      </a:r>
                      <a:endParaRPr lang="en-US" dirty="0"/>
                    </a:p>
                  </a:txBody>
                  <a:tcPr anchor="ctr">
                    <a:solidFill>
                      <a:srgbClr val="3399FF"/>
                    </a:solidFill>
                  </a:tcPr>
                </a:tc>
              </a:tr>
              <a:tr h="370840">
                <a:tc>
                  <a:txBody>
                    <a:bodyPr/>
                    <a:lstStyle/>
                    <a:p>
                      <a:r>
                        <a:rPr lang="en-US" dirty="0" smtClean="0"/>
                        <a:t>4</a:t>
                      </a:r>
                      <a:endParaRPr lang="en-US" dirty="0"/>
                    </a:p>
                  </a:txBody>
                  <a:tcPr anchor="ctr">
                    <a:solidFill>
                      <a:srgbClr val="3399FF"/>
                    </a:solidFill>
                  </a:tcPr>
                </a:tc>
                <a:tc>
                  <a:txBody>
                    <a:bodyPr/>
                    <a:lstStyle/>
                    <a:p>
                      <a:r>
                        <a:rPr lang="en-US" dirty="0" smtClean="0"/>
                        <a:t>Command and Management</a:t>
                      </a:r>
                      <a:endParaRPr lang="en-US" dirty="0"/>
                    </a:p>
                  </a:txBody>
                  <a:tcPr anchor="ctr">
                    <a:solidFill>
                      <a:srgbClr val="3399FF"/>
                    </a:solidFill>
                  </a:tcPr>
                </a:tc>
              </a:tr>
              <a:tr h="370840">
                <a:tc>
                  <a:txBody>
                    <a:bodyPr/>
                    <a:lstStyle/>
                    <a:p>
                      <a:endParaRPr lang="en-US" dirty="0"/>
                    </a:p>
                  </a:txBody>
                  <a:tcPr anchor="ctr">
                    <a:solidFill>
                      <a:srgbClr val="3399FF"/>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Incident Command System (ICS)</a:t>
                      </a:r>
                      <a:endParaRPr lang="en-US" dirty="0"/>
                    </a:p>
                  </a:txBody>
                  <a:tcPr anchor="ctr">
                    <a:solidFill>
                      <a:srgbClr val="3399FF"/>
                    </a:solidFill>
                  </a:tcPr>
                </a:tc>
              </a:tr>
              <a:tr h="370840">
                <a:tc>
                  <a:txBody>
                    <a:bodyPr/>
                    <a:lstStyle/>
                    <a:p>
                      <a:endParaRPr lang="en-US" dirty="0"/>
                    </a:p>
                  </a:txBody>
                  <a:tcPr anchor="ctr">
                    <a:solidFill>
                      <a:srgbClr val="3399FF"/>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Multiagency Coordination System (MACS)</a:t>
                      </a:r>
                      <a:endParaRPr lang="en-US" dirty="0"/>
                    </a:p>
                  </a:txBody>
                  <a:tcPr anchor="ctr">
                    <a:solidFill>
                      <a:srgbClr val="3399FF"/>
                    </a:solidFill>
                  </a:tcPr>
                </a:tc>
              </a:tr>
              <a:tr h="370840">
                <a:tc>
                  <a:txBody>
                    <a:bodyPr/>
                    <a:lstStyle/>
                    <a:p>
                      <a:endParaRPr lang="en-US" dirty="0"/>
                    </a:p>
                  </a:txBody>
                  <a:tcPr anchor="ctr">
                    <a:solidFill>
                      <a:srgbClr val="3399FF"/>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Public Information</a:t>
                      </a:r>
                      <a:endParaRPr lang="en-US" dirty="0"/>
                    </a:p>
                  </a:txBody>
                  <a:tcPr anchor="ctr">
                    <a:solidFill>
                      <a:srgbClr val="3399FF"/>
                    </a:solidFill>
                  </a:tcPr>
                </a:tc>
              </a:tr>
              <a:tr h="370840">
                <a:tc>
                  <a:txBody>
                    <a:bodyPr/>
                    <a:lstStyle/>
                    <a:p>
                      <a:r>
                        <a:rPr lang="en-US" dirty="0" smtClean="0"/>
                        <a:t>5</a:t>
                      </a:r>
                      <a:endParaRPr lang="en-US" dirty="0"/>
                    </a:p>
                  </a:txBody>
                  <a:tcPr anchor="ctr">
                    <a:solidFill>
                      <a:srgbClr val="3399FF"/>
                    </a:solidFill>
                  </a:tcPr>
                </a:tc>
                <a:tc>
                  <a:txBody>
                    <a:bodyPr/>
                    <a:lstStyle/>
                    <a:p>
                      <a:r>
                        <a:rPr lang="en-US" dirty="0" smtClean="0"/>
                        <a:t>Ongoing</a:t>
                      </a:r>
                      <a:r>
                        <a:rPr lang="en-US" baseline="0" dirty="0" smtClean="0"/>
                        <a:t> Management and Maintenance</a:t>
                      </a:r>
                      <a:endParaRPr lang="en-US" dirty="0"/>
                    </a:p>
                  </a:txBody>
                  <a:tcPr anchor="ctr">
                    <a:solidFill>
                      <a:srgbClr val="3399FF"/>
                    </a:solidFill>
                  </a:tcPr>
                </a:tc>
              </a:tr>
            </a:tbl>
          </a:graphicData>
        </a:graphic>
      </p:graphicFrame>
      <p:sp>
        <p:nvSpPr>
          <p:cNvPr id="16" name="Content Placeholder 15"/>
          <p:cNvSpPr>
            <a:spLocks noGrp="1"/>
          </p:cNvSpPr>
          <p:nvPr>
            <p:ph sz="quarter" idx="12"/>
          </p:nvPr>
        </p:nvSpPr>
        <p:spPr>
          <a:xfrm>
            <a:off x="3753663" y="1142356"/>
            <a:ext cx="1329546" cy="3356759"/>
          </a:xfrm>
        </p:spPr>
        <p:txBody>
          <a:bodyPr/>
          <a:lstStyle/>
          <a:p>
            <a:pPr algn="ctr"/>
            <a:r>
              <a:rPr lang="en-US" sz="2000" dirty="0"/>
              <a:t>Elements of both the structure and content of NIMS </a:t>
            </a:r>
            <a:r>
              <a:rPr lang="en-US" sz="2000" dirty="0" smtClean="0"/>
              <a:t>have </a:t>
            </a:r>
            <a:r>
              <a:rPr lang="en-US" sz="2000" dirty="0"/>
              <a:t>been changed in the </a:t>
            </a:r>
            <a:r>
              <a:rPr lang="en-US" sz="2000" dirty="0" smtClean="0"/>
              <a:t>NIMS 2017 update</a:t>
            </a:r>
            <a:endParaRPr lang="en-US" sz="2000" dirty="0"/>
          </a:p>
        </p:txBody>
      </p:sp>
      <p:graphicFrame>
        <p:nvGraphicFramePr>
          <p:cNvPr id="24" name="Content Placeholder 23" descr="Lists the chapter titles for the 2017 version of NIMS" title="NIMS 2017 Contents"/>
          <p:cNvGraphicFramePr>
            <a:graphicFrameLocks noGrp="1"/>
          </p:cNvGraphicFramePr>
          <p:nvPr>
            <p:ph sz="half" idx="2"/>
            <p:extLst>
              <p:ext uri="{D42A27DB-BD31-4B8C-83A1-F6EECF244321}">
                <p14:modId xmlns:p14="http://schemas.microsoft.com/office/powerpoint/2010/main" val="3714074427"/>
              </p:ext>
            </p:extLst>
          </p:nvPr>
        </p:nvGraphicFramePr>
        <p:xfrm>
          <a:off x="5192920" y="1142356"/>
          <a:ext cx="3493880" cy="4632960"/>
        </p:xfrm>
        <a:graphic>
          <a:graphicData uri="http://schemas.openxmlformats.org/drawingml/2006/table">
            <a:tbl>
              <a:tblPr firstRow="1" bandRow="1">
                <a:tableStyleId>{5C22544A-7EE6-4342-B048-85BDC9FD1C3A}</a:tableStyleId>
              </a:tblPr>
              <a:tblGrid>
                <a:gridCol w="934925"/>
                <a:gridCol w="2558955"/>
              </a:tblGrid>
              <a:tr h="370840">
                <a:tc>
                  <a:txBody>
                    <a:bodyPr/>
                    <a:lstStyle/>
                    <a:p>
                      <a:pPr algn="r"/>
                      <a:r>
                        <a:rPr lang="en-US" dirty="0" smtClean="0">
                          <a:solidFill>
                            <a:schemeClr val="tx1"/>
                          </a:solidFill>
                        </a:rPr>
                        <a:t>NIMS</a:t>
                      </a:r>
                      <a:endParaRPr lang="en-US" dirty="0">
                        <a:solidFill>
                          <a:schemeClr val="tx1"/>
                        </a:solidFill>
                      </a:endParaRPr>
                    </a:p>
                  </a:txBody>
                  <a:tcPr anchor="ctr">
                    <a:solidFill>
                      <a:srgbClr val="92D050"/>
                    </a:solidFill>
                  </a:tcPr>
                </a:tc>
                <a:tc>
                  <a:txBody>
                    <a:bodyPr/>
                    <a:lstStyle/>
                    <a:p>
                      <a:r>
                        <a:rPr lang="en-US" dirty="0" smtClean="0">
                          <a:solidFill>
                            <a:schemeClr val="tx1"/>
                          </a:solidFill>
                        </a:rPr>
                        <a:t>2017</a:t>
                      </a:r>
                      <a:endParaRPr lang="en-US" dirty="0">
                        <a:solidFill>
                          <a:schemeClr val="tx1"/>
                        </a:solidFill>
                      </a:endParaRPr>
                    </a:p>
                  </a:txBody>
                  <a:tcPr anchor="ctr">
                    <a:solidFill>
                      <a:srgbClr val="92D050"/>
                    </a:solidFill>
                  </a:tcPr>
                </a:tc>
              </a:tr>
              <a:tr h="370840">
                <a:tc>
                  <a:txBody>
                    <a:bodyPr/>
                    <a:lstStyle/>
                    <a:p>
                      <a:r>
                        <a:rPr lang="en-US" b="1" dirty="0" smtClean="0">
                          <a:solidFill>
                            <a:schemeClr val="tx1"/>
                          </a:solidFill>
                        </a:rPr>
                        <a:t>Com-ponent</a:t>
                      </a:r>
                      <a:endParaRPr lang="en-US" dirty="0"/>
                    </a:p>
                  </a:txBody>
                  <a:tcPr anchor="ctr">
                    <a:solidFill>
                      <a:srgbClr val="92D050"/>
                    </a:solidFill>
                  </a:tcPr>
                </a:tc>
                <a:tc>
                  <a:txBody>
                    <a:bodyPr/>
                    <a:lstStyle/>
                    <a:p>
                      <a:r>
                        <a:rPr lang="en-US" b="1" dirty="0" smtClean="0">
                          <a:solidFill>
                            <a:schemeClr val="tx1"/>
                          </a:solidFill>
                        </a:rPr>
                        <a:t>Contents</a:t>
                      </a:r>
                      <a:endParaRPr lang="en-US" dirty="0"/>
                    </a:p>
                  </a:txBody>
                  <a:tcPr anchor="ctr">
                    <a:solidFill>
                      <a:srgbClr val="92D050"/>
                    </a:solidFill>
                  </a:tcPr>
                </a:tc>
              </a:tr>
              <a:tr h="370840">
                <a:tc>
                  <a:txBody>
                    <a:bodyPr/>
                    <a:lstStyle/>
                    <a:p>
                      <a:r>
                        <a:rPr lang="en-US" dirty="0" smtClean="0"/>
                        <a:t>1</a:t>
                      </a:r>
                      <a:endParaRPr lang="en-US" dirty="0"/>
                    </a:p>
                  </a:txBody>
                  <a:tcPr anchor="ctr">
                    <a:solidFill>
                      <a:srgbClr val="92D050"/>
                    </a:solidFill>
                  </a:tcPr>
                </a:tc>
                <a:tc>
                  <a:txBody>
                    <a:bodyPr/>
                    <a:lstStyle/>
                    <a:p>
                      <a:r>
                        <a:rPr lang="en-US" dirty="0" smtClean="0"/>
                        <a:t>Fundamentals and Concepts of NIMS</a:t>
                      </a:r>
                      <a:endParaRPr lang="en-US" dirty="0"/>
                    </a:p>
                  </a:txBody>
                  <a:tcPr anchor="ctr">
                    <a:solidFill>
                      <a:srgbClr val="92D050"/>
                    </a:solidFill>
                  </a:tcPr>
                </a:tc>
              </a:tr>
              <a:tr h="370840">
                <a:tc>
                  <a:txBody>
                    <a:bodyPr/>
                    <a:lstStyle/>
                    <a:p>
                      <a:r>
                        <a:rPr lang="en-US" dirty="0" smtClean="0"/>
                        <a:t>2</a:t>
                      </a:r>
                      <a:endParaRPr lang="en-US" dirty="0"/>
                    </a:p>
                  </a:txBody>
                  <a:tcPr anchor="ct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Resource Management</a:t>
                      </a:r>
                    </a:p>
                  </a:txBody>
                  <a:tcPr anchor="ctr">
                    <a:solidFill>
                      <a:srgbClr val="92D050"/>
                    </a:solidFill>
                  </a:tcPr>
                </a:tc>
              </a:tr>
              <a:tr h="370840">
                <a:tc>
                  <a:txBody>
                    <a:bodyPr/>
                    <a:lstStyle/>
                    <a:p>
                      <a:r>
                        <a:rPr lang="en-US" dirty="0" smtClean="0"/>
                        <a:t>3</a:t>
                      </a:r>
                      <a:endParaRPr lang="en-US" dirty="0"/>
                    </a:p>
                  </a:txBody>
                  <a:tcPr anchor="ct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Command and Coordination</a:t>
                      </a:r>
                    </a:p>
                  </a:txBody>
                  <a:tcPr anchor="ctr">
                    <a:solidFill>
                      <a:srgbClr val="92D050"/>
                    </a:solidFill>
                  </a:tcPr>
                </a:tc>
              </a:tr>
              <a:tr h="474373">
                <a:tc>
                  <a:txBody>
                    <a:bodyPr/>
                    <a:lstStyle/>
                    <a:p>
                      <a:endParaRPr lang="en-US" dirty="0"/>
                    </a:p>
                  </a:txBody>
                  <a:tcPr anchor="ctr">
                    <a:solidFill>
                      <a:srgbClr val="92D050"/>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Incident Command System (ICS)</a:t>
                      </a:r>
                    </a:p>
                  </a:txBody>
                  <a:tcPr anchor="ctr">
                    <a:solidFill>
                      <a:srgbClr val="92D050"/>
                    </a:solidFill>
                  </a:tcPr>
                </a:tc>
              </a:tr>
              <a:tr h="370840">
                <a:tc>
                  <a:txBody>
                    <a:bodyPr/>
                    <a:lstStyle/>
                    <a:p>
                      <a:endParaRPr lang="en-US" dirty="0"/>
                    </a:p>
                  </a:txBody>
                  <a:tcPr anchor="ctr">
                    <a:solidFill>
                      <a:srgbClr val="92D050"/>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Emergency Operations Centers (EOC)</a:t>
                      </a:r>
                    </a:p>
                  </a:txBody>
                  <a:tcPr anchor="ctr">
                    <a:solidFill>
                      <a:srgbClr val="92D050"/>
                    </a:solidFill>
                  </a:tcPr>
                </a:tc>
              </a:tr>
              <a:tr h="370840">
                <a:tc>
                  <a:txBody>
                    <a:bodyPr/>
                    <a:lstStyle/>
                    <a:p>
                      <a:endParaRPr lang="en-US" dirty="0"/>
                    </a:p>
                  </a:txBody>
                  <a:tcPr anchor="ctr">
                    <a:solidFill>
                      <a:srgbClr val="92D050"/>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Multiagency Coordination Group (MAC Group)</a:t>
                      </a:r>
                      <a:endParaRPr lang="en-US" dirty="0"/>
                    </a:p>
                  </a:txBody>
                  <a:tcPr anchor="ctr">
                    <a:solidFill>
                      <a:srgbClr val="92D050"/>
                    </a:solidFill>
                  </a:tcPr>
                </a:tc>
              </a:tr>
              <a:tr h="370840">
                <a:tc>
                  <a:txBody>
                    <a:bodyPr/>
                    <a:lstStyle/>
                    <a:p>
                      <a:endParaRPr lang="en-US" dirty="0"/>
                    </a:p>
                  </a:txBody>
                  <a:tcPr anchor="ctr">
                    <a:solidFill>
                      <a:srgbClr val="92D050"/>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Joint Information System</a:t>
                      </a:r>
                      <a:r>
                        <a:rPr lang="en-US" baseline="0" dirty="0" smtClean="0"/>
                        <a:t> (JIS)</a:t>
                      </a:r>
                      <a:endParaRPr lang="en-US" dirty="0" smtClean="0"/>
                    </a:p>
                  </a:txBody>
                  <a:tcPr anchor="ctr">
                    <a:solidFill>
                      <a:srgbClr val="92D050"/>
                    </a:solidFill>
                  </a:tcPr>
                </a:tc>
              </a:tr>
              <a:tr h="370840">
                <a:tc>
                  <a:txBody>
                    <a:bodyPr/>
                    <a:lstStyle/>
                    <a:p>
                      <a:r>
                        <a:rPr lang="en-US" dirty="0" smtClean="0"/>
                        <a:t>4</a:t>
                      </a:r>
                      <a:endParaRPr lang="en-US" dirty="0"/>
                    </a:p>
                  </a:txBody>
                  <a:tcPr anchor="ct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Communications</a:t>
                      </a:r>
                      <a:r>
                        <a:rPr lang="en-US" baseline="0" dirty="0" smtClean="0"/>
                        <a:t> and Information Management</a:t>
                      </a:r>
                      <a:endParaRPr lang="en-US" dirty="0" smtClean="0"/>
                    </a:p>
                  </a:txBody>
                  <a:tcPr anchor="ctr">
                    <a:solidFill>
                      <a:srgbClr val="92D050"/>
                    </a:solidFill>
                  </a:tcPr>
                </a:tc>
              </a:tr>
            </a:tbl>
          </a:graphicData>
        </a:graphic>
      </p:graphicFrame>
      <p:sp>
        <p:nvSpPr>
          <p:cNvPr id="3" name="Slide Number Placeholder 2"/>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7</a:t>
            </a:fld>
            <a:endParaRPr lang="en-US" dirty="0"/>
          </a:p>
        </p:txBody>
      </p:sp>
    </p:spTree>
    <p:extLst>
      <p:ext uri="{BB962C8B-B14F-4D97-AF65-F5344CB8AC3E}">
        <p14:creationId xmlns:p14="http://schemas.microsoft.com/office/powerpoint/2010/main" val="186332830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latin typeface="+mn-lt"/>
              </a:rPr>
              <a:t>NIMS </a:t>
            </a:r>
            <a:r>
              <a:rPr lang="en-US" sz="2800" dirty="0" smtClean="0">
                <a:solidFill>
                  <a:schemeClr val="tx1"/>
                </a:solidFill>
                <a:latin typeface="+mn-lt"/>
              </a:rPr>
              <a:t>2017 Component </a:t>
            </a:r>
            <a:r>
              <a:rPr lang="en-US" sz="2800" dirty="0">
                <a:solidFill>
                  <a:schemeClr val="tx1"/>
                </a:solidFill>
                <a:latin typeface="+mn-lt"/>
              </a:rPr>
              <a:t>1: </a:t>
            </a:r>
            <a:r>
              <a:rPr lang="en-US" sz="2800" dirty="0" smtClean="0">
                <a:solidFill>
                  <a:schemeClr val="tx1"/>
                </a:solidFill>
                <a:latin typeface="+mn-lt"/>
              </a:rPr>
              <a:t/>
            </a:r>
            <a:br>
              <a:rPr lang="en-US" sz="2800" dirty="0" smtClean="0">
                <a:solidFill>
                  <a:schemeClr val="tx1"/>
                </a:solidFill>
                <a:latin typeface="+mn-lt"/>
              </a:rPr>
            </a:br>
            <a:r>
              <a:rPr lang="en-US" sz="2800" dirty="0" smtClean="0">
                <a:solidFill>
                  <a:schemeClr val="tx1"/>
                </a:solidFill>
                <a:latin typeface="+mn-lt"/>
              </a:rPr>
              <a:t>Fundamentals </a:t>
            </a:r>
            <a:r>
              <a:rPr lang="en-US" sz="2800" dirty="0">
                <a:solidFill>
                  <a:schemeClr val="tx1"/>
                </a:solidFill>
                <a:latin typeface="+mn-lt"/>
              </a:rPr>
              <a:t>and </a:t>
            </a:r>
            <a:r>
              <a:rPr lang="en-US" sz="2800" dirty="0" smtClean="0">
                <a:solidFill>
                  <a:schemeClr val="tx1"/>
                </a:solidFill>
                <a:latin typeface="+mn-lt"/>
              </a:rPr>
              <a:t>Concepts</a:t>
            </a:r>
            <a:endParaRPr lang="en-US" sz="2800" dirty="0">
              <a:solidFill>
                <a:schemeClr val="tx1"/>
              </a:solidFill>
              <a:latin typeface="+mn-lt"/>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pPr marL="0" indent="0">
              <a:spcAft>
                <a:spcPts val="600"/>
              </a:spcAft>
              <a:buFont typeface="Wingdings" pitchFamily="2" charset="2"/>
              <a:buNone/>
            </a:pPr>
            <a:r>
              <a:rPr lang="en-US" sz="2000" b="0" dirty="0" smtClean="0">
                <a:solidFill>
                  <a:srgbClr val="333333"/>
                </a:solidFill>
              </a:rPr>
              <a:t>Component includes</a:t>
            </a:r>
            <a:r>
              <a:rPr lang="en-US" sz="2000" b="0" dirty="0">
                <a:solidFill>
                  <a:srgbClr val="333333"/>
                </a:solidFill>
              </a:rPr>
              <a:t>: </a:t>
            </a:r>
          </a:p>
          <a:p>
            <a:pPr lvl="1">
              <a:spcAft>
                <a:spcPts val="600"/>
              </a:spcAft>
              <a:buFont typeface="Arial" panose="020B0604020202020204" pitchFamily="34" charset="0"/>
              <a:buChar char="•"/>
            </a:pPr>
            <a:r>
              <a:rPr lang="en-US" sz="2000" b="0" dirty="0">
                <a:solidFill>
                  <a:srgbClr val="333333"/>
                </a:solidFill>
                <a:ea typeface="MS PGothic" pitchFamily="34" charset="-128"/>
              </a:rPr>
              <a:t>High-level summary of NIMS </a:t>
            </a:r>
          </a:p>
          <a:p>
            <a:pPr lvl="1">
              <a:spcAft>
                <a:spcPts val="600"/>
              </a:spcAft>
              <a:buFont typeface="Arial" panose="020B0604020202020204" pitchFamily="34" charset="0"/>
              <a:buChar char="•"/>
            </a:pPr>
            <a:r>
              <a:rPr lang="en-US" sz="2000" b="0" dirty="0">
                <a:solidFill>
                  <a:srgbClr val="333333"/>
                </a:solidFill>
                <a:ea typeface="MS PGothic" pitchFamily="34" charset="-128"/>
              </a:rPr>
              <a:t>Brief history of NIMS</a:t>
            </a:r>
          </a:p>
          <a:p>
            <a:pPr lvl="1">
              <a:spcAft>
                <a:spcPts val="600"/>
              </a:spcAft>
              <a:buFont typeface="Arial" panose="020B0604020202020204" pitchFamily="34" charset="0"/>
              <a:buChar char="•"/>
            </a:pPr>
            <a:r>
              <a:rPr lang="en-US" sz="2000" b="0" dirty="0">
                <a:solidFill>
                  <a:srgbClr val="333333"/>
                </a:solidFill>
                <a:ea typeface="MS PGothic" pitchFamily="34" charset="-128"/>
              </a:rPr>
              <a:t>NIMS guiding principles:</a:t>
            </a:r>
          </a:p>
          <a:p>
            <a:pPr lvl="2">
              <a:spcAft>
                <a:spcPts val="600"/>
              </a:spcAft>
              <a:buFont typeface="Arial" panose="020B0604020202020204" pitchFamily="34" charset="0"/>
              <a:buChar char="•"/>
            </a:pPr>
            <a:r>
              <a:rPr lang="en-US" sz="2000" b="0" dirty="0">
                <a:solidFill>
                  <a:srgbClr val="333333"/>
                </a:solidFill>
                <a:ea typeface="MS PGothic" pitchFamily="34" charset="-128"/>
              </a:rPr>
              <a:t>Flexibility</a:t>
            </a:r>
          </a:p>
          <a:p>
            <a:pPr lvl="2">
              <a:spcAft>
                <a:spcPts val="600"/>
              </a:spcAft>
              <a:buFont typeface="Arial" panose="020B0604020202020204" pitchFamily="34" charset="0"/>
              <a:buChar char="•"/>
            </a:pPr>
            <a:r>
              <a:rPr lang="en-US" sz="2000" b="0" dirty="0">
                <a:solidFill>
                  <a:srgbClr val="333333"/>
                </a:solidFill>
                <a:ea typeface="MS PGothic" pitchFamily="34" charset="-128"/>
              </a:rPr>
              <a:t>Standardization</a:t>
            </a:r>
          </a:p>
          <a:p>
            <a:pPr lvl="2">
              <a:spcAft>
                <a:spcPts val="600"/>
              </a:spcAft>
              <a:buFont typeface="Arial" panose="020B0604020202020204" pitchFamily="34" charset="0"/>
              <a:buChar char="•"/>
            </a:pPr>
            <a:r>
              <a:rPr lang="en-US" sz="2000" b="0" dirty="0">
                <a:solidFill>
                  <a:srgbClr val="333333"/>
                </a:solidFill>
                <a:ea typeface="MS PGothic" pitchFamily="34" charset="-128"/>
              </a:rPr>
              <a:t>Unity of Effort (new </a:t>
            </a:r>
            <a:r>
              <a:rPr lang="en-US" sz="2000" b="0" dirty="0" smtClean="0">
                <a:solidFill>
                  <a:srgbClr val="333333"/>
                </a:solidFill>
                <a:ea typeface="MS PGothic" pitchFamily="34" charset="-128"/>
              </a:rPr>
              <a:t>NIMS Guiding Principle</a:t>
            </a:r>
            <a:r>
              <a:rPr lang="en-US" sz="2000" b="0" dirty="0">
                <a:solidFill>
                  <a:srgbClr val="333333"/>
                </a:solidFill>
                <a:ea typeface="MS PGothic" pitchFamily="34" charset="-128"/>
              </a:rPr>
              <a:t>)</a:t>
            </a:r>
          </a:p>
          <a:p>
            <a:pPr lvl="1">
              <a:spcAft>
                <a:spcPts val="600"/>
              </a:spcAft>
              <a:buFont typeface="Arial" panose="020B0604020202020204" pitchFamily="34" charset="0"/>
              <a:buChar char="•"/>
            </a:pPr>
            <a:r>
              <a:rPr lang="en-US" sz="2000" b="0" dirty="0">
                <a:solidFill>
                  <a:srgbClr val="333333"/>
                </a:solidFill>
                <a:ea typeface="MS PGothic" pitchFamily="34" charset="-128"/>
              </a:rPr>
              <a:t>Overview of the NIMS </a:t>
            </a:r>
            <a:r>
              <a:rPr lang="en-US" sz="2000" b="0" dirty="0" smtClean="0">
                <a:solidFill>
                  <a:srgbClr val="333333"/>
                </a:solidFill>
                <a:ea typeface="MS PGothic" pitchFamily="34" charset="-128"/>
              </a:rPr>
              <a:t>components</a:t>
            </a:r>
            <a:endParaRPr lang="en-US" sz="2000"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pPr marL="0" indent="0" algn="ctr">
              <a:buNone/>
            </a:pPr>
            <a:r>
              <a:rPr lang="en-US" sz="2000" dirty="0" smtClean="0"/>
              <a:t>2008 NIMS</a:t>
            </a:r>
          </a:p>
          <a:p>
            <a:pPr>
              <a:spcAft>
                <a:spcPts val="600"/>
              </a:spcAft>
            </a:pPr>
            <a:r>
              <a:rPr lang="en-US" sz="2000" b="0" dirty="0" smtClean="0"/>
              <a:t>Flexibility</a:t>
            </a:r>
          </a:p>
          <a:p>
            <a:pPr>
              <a:spcAft>
                <a:spcPts val="600"/>
              </a:spcAft>
            </a:pPr>
            <a:r>
              <a:rPr lang="en-US" sz="2000" b="0" dirty="0" smtClean="0"/>
              <a:t>Standardization</a:t>
            </a:r>
          </a:p>
          <a:p>
            <a:endParaRPr lang="en-US" sz="2000" dirty="0"/>
          </a:p>
          <a:p>
            <a:pPr marL="0" indent="0" algn="ctr">
              <a:buNone/>
            </a:pPr>
            <a:r>
              <a:rPr lang="en-US" sz="2000" dirty="0" smtClean="0"/>
              <a:t>2017 NIMS</a:t>
            </a:r>
          </a:p>
          <a:p>
            <a:pPr>
              <a:spcAft>
                <a:spcPts val="600"/>
              </a:spcAft>
            </a:pPr>
            <a:r>
              <a:rPr lang="en-US" sz="2000" b="0" dirty="0"/>
              <a:t>Flexibility</a:t>
            </a:r>
          </a:p>
          <a:p>
            <a:pPr>
              <a:spcAft>
                <a:spcPts val="600"/>
              </a:spcAft>
            </a:pPr>
            <a:r>
              <a:rPr lang="en-US" sz="2000" b="0" dirty="0"/>
              <a:t>Standardization</a:t>
            </a:r>
          </a:p>
          <a:p>
            <a:pPr>
              <a:spcAft>
                <a:spcPts val="600"/>
              </a:spcAft>
            </a:pPr>
            <a:r>
              <a:rPr lang="en-US" sz="2000" b="0" dirty="0" smtClean="0"/>
              <a:t>Unity of Effort</a:t>
            </a:r>
            <a:endParaRPr lang="en-US" sz="2000" b="0"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8</a:t>
            </a:fld>
            <a:endParaRPr lang="en-US" dirty="0"/>
          </a:p>
        </p:txBody>
      </p:sp>
    </p:spTree>
    <p:extLst>
      <p:ext uri="{BB962C8B-B14F-4D97-AF65-F5344CB8AC3E}">
        <p14:creationId xmlns:p14="http://schemas.microsoft.com/office/powerpoint/2010/main" val="10254482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a:solidFill>
                  <a:schemeClr val="tx1"/>
                </a:solidFill>
                <a:latin typeface="+mn-lt"/>
              </a:rPr>
              <a:t>NIMS Guiding Principles </a:t>
            </a:r>
            <a:r>
              <a:rPr lang="en-US" sz="2800" b="1" dirty="0" smtClean="0">
                <a:solidFill>
                  <a:schemeClr val="tx1"/>
                </a:solidFill>
                <a:latin typeface="+mn-lt"/>
              </a:rPr>
              <a:t>– Unity of Effort</a:t>
            </a:r>
            <a:endParaRPr lang="en-US" sz="2800" dirty="0">
              <a:solidFill>
                <a:schemeClr val="tx1"/>
              </a:solidFill>
              <a:latin typeface="+mn-lt"/>
            </a:endParaRPr>
          </a:p>
        </p:txBody>
      </p:sp>
      <p:sp>
        <p:nvSpPr>
          <p:cNvPr id="9" name="Content Placeholder 8"/>
          <p:cNvSpPr>
            <a:spLocks noGrp="1"/>
          </p:cNvSpPr>
          <p:nvPr>
            <p:ph idx="1"/>
          </p:nvPr>
        </p:nvSpPr>
        <p:spPr>
          <a:xfrm>
            <a:off x="457200" y="1068388"/>
            <a:ext cx="5783580" cy="4646612"/>
          </a:xfrm>
        </p:spPr>
        <p:txBody>
          <a:bodyPr/>
          <a:lstStyle/>
          <a:p>
            <a:r>
              <a:rPr lang="en-US" sz="2000" b="0" dirty="0"/>
              <a:t>Flexibility and Standardization should be familiar to you from NIMS </a:t>
            </a:r>
            <a:r>
              <a:rPr lang="en-US" sz="2000" b="0" dirty="0" smtClean="0"/>
              <a:t>2008.</a:t>
            </a:r>
            <a:endParaRPr lang="en-US" sz="2000" b="0" dirty="0"/>
          </a:p>
          <a:p>
            <a:r>
              <a:rPr lang="en-US" sz="2000" b="0" dirty="0"/>
              <a:t>Unity of </a:t>
            </a:r>
            <a:r>
              <a:rPr lang="en-US" sz="2000" b="0" dirty="0" smtClean="0"/>
              <a:t>Effort </a:t>
            </a:r>
            <a:r>
              <a:rPr lang="en-US" sz="2000" b="0" dirty="0"/>
              <a:t>is a third NIMS </a:t>
            </a:r>
            <a:r>
              <a:rPr lang="en-US" sz="2000" b="0" dirty="0" smtClean="0"/>
              <a:t>Guiding </a:t>
            </a:r>
            <a:r>
              <a:rPr lang="en-US" sz="2000" b="0" dirty="0"/>
              <a:t>P</a:t>
            </a:r>
            <a:r>
              <a:rPr lang="en-US" sz="2000" b="0" dirty="0" smtClean="0"/>
              <a:t>rinciple </a:t>
            </a:r>
            <a:r>
              <a:rPr lang="en-US" sz="2000" b="0" dirty="0"/>
              <a:t>added in NIMS </a:t>
            </a:r>
            <a:r>
              <a:rPr lang="en-US" sz="2000" b="0" dirty="0" smtClean="0"/>
              <a:t>2017.</a:t>
            </a:r>
            <a:endParaRPr lang="en-US" sz="2000" b="0" dirty="0"/>
          </a:p>
          <a:p>
            <a:r>
              <a:rPr lang="en-US" sz="2000" b="0" dirty="0"/>
              <a:t>Unity of effort means coordinating activities among various organizations to achieve common objectives. Unity of effort enables organizations with specific jurisdictional responsibilities to support each other while maintaining their own authorities. </a:t>
            </a:r>
          </a:p>
        </p:txBody>
      </p:sp>
      <p:pic>
        <p:nvPicPr>
          <p:cNvPr id="10" name="Picture 9" descr="This image shows emergency officials meeting at a ta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780" y="2153029"/>
            <a:ext cx="2267712" cy="1822704"/>
          </a:xfrm>
          <a:prstGeom prst="rect">
            <a:avLst/>
          </a:prstGeom>
        </p:spPr>
      </p:pic>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9</a:t>
            </a:fld>
            <a:endParaRPr lang="en-US" dirty="0"/>
          </a:p>
        </p:txBody>
      </p:sp>
    </p:spTree>
    <p:extLst>
      <p:ext uri="{BB962C8B-B14F-4D97-AF65-F5344CB8AC3E}">
        <p14:creationId xmlns:p14="http://schemas.microsoft.com/office/powerpoint/2010/main" val="355772385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Default Design">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262626"/>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EMA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2802</TotalTime>
  <Words>4437</Words>
  <Application>Microsoft Office PowerPoint</Application>
  <PresentationFormat>On-screen Show (4:3)</PresentationFormat>
  <Paragraphs>469</Paragraphs>
  <Slides>52</Slides>
  <Notes>7</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1_Default Design</vt:lpstr>
      <vt:lpstr>FEMATheme</vt:lpstr>
      <vt:lpstr>FEMA Emergency Management Institute</vt:lpstr>
      <vt:lpstr>NIMS 2017 Learning Materials Purpose</vt:lpstr>
      <vt:lpstr>NIMS 2017 Update Training Topics</vt:lpstr>
      <vt:lpstr>NIMS 2017 – Update History</vt:lpstr>
      <vt:lpstr>NIMS 2017 – Overview (1 of 2)</vt:lpstr>
      <vt:lpstr>NIMS 2017 – Overview (2 of 2)</vt:lpstr>
      <vt:lpstr>NIMS 2008-2017 Comparison</vt:lpstr>
      <vt:lpstr>NIMS 2017 Component 1:  Fundamentals and Concepts</vt:lpstr>
      <vt:lpstr>NIMS Guiding Principles – Unity of Effort</vt:lpstr>
      <vt:lpstr>Overview of NIMS Components (1 of 2)</vt:lpstr>
      <vt:lpstr>Overview of NIMS Components (2 of 2)</vt:lpstr>
      <vt:lpstr>NIMS 2017 Component 2:  Resource Management</vt:lpstr>
      <vt:lpstr>Resource Typing</vt:lpstr>
      <vt:lpstr>Credentialing</vt:lpstr>
      <vt:lpstr>Authority Having Jurisdiction (AHJ)</vt:lpstr>
      <vt:lpstr>NIMS Qualification, Certification and Credentialing Process</vt:lpstr>
      <vt:lpstr>Resources - Preparedness Activities</vt:lpstr>
      <vt:lpstr>Resources - Activities During an Incident</vt:lpstr>
      <vt:lpstr>Mutual Aid</vt:lpstr>
      <vt:lpstr>NIMS 2017 Component 3: Command and Coordination</vt:lpstr>
      <vt:lpstr>NIMS Management Characteristics</vt:lpstr>
      <vt:lpstr>NIMS Command and Coordination Structures – Incident Command System (ICS) </vt:lpstr>
      <vt:lpstr>Incident Command System Changes </vt:lpstr>
      <vt:lpstr>Manageable Span of Control</vt:lpstr>
      <vt:lpstr>Incident Command System Structure</vt:lpstr>
      <vt:lpstr>Intelligence/ Investigations Placement in ICS</vt:lpstr>
      <vt:lpstr>Incident Management Team (IMT) Incident Management Assistance Team (IMAT)</vt:lpstr>
      <vt:lpstr>Incident Action Planning</vt:lpstr>
      <vt:lpstr>Operational Period Planning Cycle  The Planning “P”</vt:lpstr>
      <vt:lpstr>NIMS Command and Coordination Structures –  Emergency Operations Centers (EOCs)</vt:lpstr>
      <vt:lpstr>Emergency Operations Centers (EOCs)</vt:lpstr>
      <vt:lpstr>Emergency Operations Centers (EOCs) –  Expanded NIMS 2017 EOC Content  </vt:lpstr>
      <vt:lpstr>EOC Structures (1 of 3)</vt:lpstr>
      <vt:lpstr>EOC Structures (2 of 3)</vt:lpstr>
      <vt:lpstr>EOC Structures (3 of 3)</vt:lpstr>
      <vt:lpstr>EOC Activation and Deactivation</vt:lpstr>
      <vt:lpstr>EOC Center Activation Levels</vt:lpstr>
      <vt:lpstr>NIMS Command and Coordination Structures –  Multiagency Coordination Group (MAC Group) </vt:lpstr>
      <vt:lpstr>Describing the MAC Group</vt:lpstr>
      <vt:lpstr>NIMS Command and Coordination Structures –  Joint Information System (JIS)</vt:lpstr>
      <vt:lpstr>JIS Activities</vt:lpstr>
      <vt:lpstr>What Happened to  Multiagency Coordination Systems (MACS)?</vt:lpstr>
      <vt:lpstr>NIMS 2017 Component 4: Communications and Information Management </vt:lpstr>
      <vt:lpstr>Communications and Information Management</vt:lpstr>
      <vt:lpstr>NIMS Training Updates</vt:lpstr>
      <vt:lpstr>Sequence of NIMS Course Updates</vt:lpstr>
      <vt:lpstr>Incident Command System (ICS) Training</vt:lpstr>
      <vt:lpstr>Emergency Operations Center (EOC) Training</vt:lpstr>
      <vt:lpstr>LEARN MORE ABOUT NIMS</vt:lpstr>
      <vt:lpstr>Extended Alt Text slides for 508 Compliance</vt:lpstr>
      <vt:lpstr>Alternative Text Slide 18</vt:lpstr>
      <vt:lpstr>Alternative Text Slide 29</vt:lpstr>
    </vt:vector>
  </TitlesOfParts>
  <Company>FEMA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FEMA</dc:creator>
  <cp:lastModifiedBy>Julie Peterson</cp:lastModifiedBy>
  <cp:revision>303</cp:revision>
  <cp:lastPrinted>2017-01-06T13:50:42Z</cp:lastPrinted>
  <dcterms:created xsi:type="dcterms:W3CDTF">2016-12-12T15:19:28Z</dcterms:created>
  <dcterms:modified xsi:type="dcterms:W3CDTF">2017-10-31T17:05:17Z</dcterms:modified>
</cp:coreProperties>
</file>