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67" r:id="rId6"/>
    <p:sldId id="265" r:id="rId7"/>
    <p:sldId id="259" r:id="rId8"/>
    <p:sldId id="261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76715" autoAdjust="0"/>
  </p:normalViewPr>
  <p:slideViewPr>
    <p:cSldViewPr snapToGrid="0">
      <p:cViewPr varScale="1">
        <p:scale>
          <a:sx n="57" d="100"/>
          <a:sy n="57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E715-8590-4028-A03C-E8927B985EA6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52DD9-88D8-4CA0-B2F7-9977AACA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is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52DD9-88D8-4CA0-B2F7-9977AACACE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isn’t a right or wrong way to organize</a:t>
            </a:r>
            <a:r>
              <a:rPr lang="en-US" baseline="0" dirty="0"/>
              <a:t> for a drill or exercise.  What I am going to share with you today, is how I do it.  There are things that I do that my go against what exercise planner purists may believe, but I work in healthcare, and I am all about quality products delivered efficiently.  </a:t>
            </a:r>
          </a:p>
          <a:p>
            <a:endParaRPr lang="en-US" baseline="0" dirty="0"/>
          </a:p>
          <a:p>
            <a:r>
              <a:rPr lang="en-US" baseline="0" dirty="0"/>
              <a:t>First time drill – communicate date and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52DD9-88D8-4CA0-B2F7-9977AACACE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1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will you communicate with the evaluators – cell phone, text, walkie talkies,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52DD9-88D8-4CA0-B2F7-9977AACACE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training </a:t>
            </a:r>
            <a:r>
              <a:rPr lang="en-US" dirty="0"/>
              <a:t>&amp; Exercises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Testing the plan</a:t>
            </a:r>
          </a:p>
        </p:txBody>
      </p:sp>
    </p:spTree>
    <p:extLst>
      <p:ext uri="{BB962C8B-B14F-4D97-AF65-F5344CB8AC3E}">
        <p14:creationId xmlns:p14="http://schemas.microsoft.com/office/powerpoint/2010/main" val="33088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Facilitating the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Hold a briefing</a:t>
            </a:r>
          </a:p>
          <a:p>
            <a:pPr lvl="1"/>
            <a:r>
              <a:rPr lang="en-US" dirty="0"/>
              <a:t>Communicate any last minute changes</a:t>
            </a:r>
          </a:p>
          <a:p>
            <a:r>
              <a:rPr lang="en-US" dirty="0"/>
              <a:t>determine to what extent you will provide coaching</a:t>
            </a:r>
          </a:p>
          <a:p>
            <a:r>
              <a:rPr lang="en-US" dirty="0"/>
              <a:t>Stop exercise for life safety reasons</a:t>
            </a:r>
          </a:p>
          <a:p>
            <a:r>
              <a:rPr lang="en-US" dirty="0"/>
              <a:t>Check in with evaluators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5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6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planning team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the exercise on the calendar</a:t>
            </a:r>
          </a:p>
          <a:p>
            <a:r>
              <a:rPr lang="en-US" dirty="0"/>
              <a:t>Communicate the date with staff (for announced drills/exercises)</a:t>
            </a:r>
          </a:p>
          <a:p>
            <a:r>
              <a:rPr lang="en-US" dirty="0"/>
              <a:t>Work backwards</a:t>
            </a:r>
          </a:p>
          <a:p>
            <a:r>
              <a:rPr lang="en-US" dirty="0"/>
              <a:t>Use a Multi-year calendar</a:t>
            </a:r>
          </a:p>
          <a:p>
            <a:pPr lvl="1"/>
            <a:r>
              <a:rPr lang="en-US" dirty="0"/>
              <a:t>Develop trends</a:t>
            </a:r>
          </a:p>
          <a:p>
            <a:r>
              <a:rPr lang="en-US" dirty="0"/>
              <a:t>Don’t cancel it unless there is a major safety reason/Conflict</a:t>
            </a:r>
          </a:p>
        </p:txBody>
      </p:sp>
    </p:spTree>
    <p:extLst>
      <p:ext uri="{BB962C8B-B14F-4D97-AF65-F5344CB8AC3E}">
        <p14:creationId xmlns:p14="http://schemas.microsoft.com/office/powerpoint/2010/main" val="2420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the purpose of the training/exercise</a:t>
            </a:r>
          </a:p>
          <a:p>
            <a:r>
              <a:rPr lang="en-US" dirty="0"/>
              <a:t>Determine scope of training/exercise</a:t>
            </a:r>
          </a:p>
          <a:p>
            <a:r>
              <a:rPr lang="en-US" dirty="0"/>
              <a:t>Write Objectives – s.m.a.r.t.</a:t>
            </a:r>
          </a:p>
          <a:p>
            <a:pPr lvl="1"/>
            <a:r>
              <a:rPr lang="en-US" dirty="0"/>
              <a:t>Specific</a:t>
            </a:r>
          </a:p>
          <a:p>
            <a:pPr lvl="1"/>
            <a:r>
              <a:rPr lang="en-US" dirty="0"/>
              <a:t>Measurable</a:t>
            </a:r>
          </a:p>
          <a:p>
            <a:pPr lvl="1"/>
            <a:r>
              <a:rPr lang="en-US" dirty="0"/>
              <a:t>Achievable</a:t>
            </a:r>
          </a:p>
          <a:p>
            <a:pPr lvl="1"/>
            <a:r>
              <a:rPr lang="en-US" dirty="0"/>
              <a:t>Realistic</a:t>
            </a:r>
          </a:p>
          <a:p>
            <a:pPr lvl="1"/>
            <a:r>
              <a:rPr lang="en-US" dirty="0"/>
              <a:t>Time framed</a:t>
            </a:r>
          </a:p>
        </p:txBody>
      </p:sp>
    </p:spTree>
    <p:extLst>
      <p:ext uri="{BB962C8B-B14F-4D97-AF65-F5344CB8AC3E}">
        <p14:creationId xmlns:p14="http://schemas.microsoft.com/office/powerpoint/2010/main" val="426576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Drill </a:t>
            </a:r>
          </a:p>
          <a:p>
            <a:r>
              <a:rPr lang="en-US" dirty="0"/>
              <a:t>Tabletop exercise</a:t>
            </a:r>
          </a:p>
          <a:p>
            <a:r>
              <a:rPr lang="en-US" dirty="0"/>
              <a:t>Functional exercise</a:t>
            </a:r>
          </a:p>
          <a:p>
            <a:r>
              <a:rPr lang="en-US" dirty="0"/>
              <a:t>Full scale exercise</a:t>
            </a:r>
          </a:p>
        </p:txBody>
      </p:sp>
    </p:spTree>
    <p:extLst>
      <p:ext uri="{BB962C8B-B14F-4D97-AF65-F5344CB8AC3E}">
        <p14:creationId xmlns:p14="http://schemas.microsoft.com/office/powerpoint/2010/main" val="262596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you expecting to happen from the start of the exercise until the end?</a:t>
            </a:r>
          </a:p>
          <a:p>
            <a:r>
              <a:rPr lang="en-US" dirty="0"/>
              <a:t>Identify the timeline of events/activities</a:t>
            </a:r>
          </a:p>
        </p:txBody>
      </p:sp>
    </p:spTree>
    <p:extLst>
      <p:ext uri="{BB962C8B-B14F-4D97-AF65-F5344CB8AC3E}">
        <p14:creationId xmlns:p14="http://schemas.microsoft.com/office/powerpoint/2010/main" val="347136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r>
              <a:rPr lang="en-US" dirty="0"/>
              <a:t>Review policies/procedures</a:t>
            </a:r>
          </a:p>
          <a:p>
            <a:r>
              <a:rPr lang="en-US" dirty="0"/>
              <a:t>Mini drills</a:t>
            </a:r>
          </a:p>
          <a:p>
            <a:r>
              <a:rPr lang="en-US" dirty="0"/>
              <a:t>Q &amp; A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47153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Checklist may include:</a:t>
            </a:r>
          </a:p>
          <a:p>
            <a:pPr lvl="1"/>
            <a:r>
              <a:rPr lang="en-US" dirty="0"/>
              <a:t>Review staffing needs</a:t>
            </a:r>
          </a:p>
          <a:p>
            <a:pPr lvl="1"/>
            <a:r>
              <a:rPr lang="en-US" dirty="0"/>
              <a:t>Identify what action steps need to be simulated</a:t>
            </a:r>
          </a:p>
          <a:p>
            <a:pPr lvl="1"/>
            <a:r>
              <a:rPr lang="en-US" dirty="0"/>
              <a:t>Communication with staff</a:t>
            </a:r>
          </a:p>
          <a:p>
            <a:pPr lvl="1"/>
            <a:r>
              <a:rPr lang="en-US" dirty="0"/>
              <a:t>Identify and schedule training</a:t>
            </a:r>
          </a:p>
          <a:p>
            <a:pPr lvl="1"/>
            <a:r>
              <a:rPr lang="en-US" dirty="0"/>
              <a:t>Identify and communicate with evaluators</a:t>
            </a:r>
          </a:p>
          <a:p>
            <a:pPr lvl="1"/>
            <a:r>
              <a:rPr lang="en-US" dirty="0"/>
              <a:t>Schedule a briefing/debriefing</a:t>
            </a:r>
          </a:p>
          <a:p>
            <a:pPr lvl="1"/>
            <a:r>
              <a:rPr lang="en-US" dirty="0"/>
              <a:t>Reserve a meeting room</a:t>
            </a:r>
          </a:p>
          <a:p>
            <a:pPr lvl="1"/>
            <a:r>
              <a:rPr lang="en-US" dirty="0"/>
              <a:t>Notify external agencies</a:t>
            </a:r>
          </a:p>
        </p:txBody>
      </p:sp>
    </p:spTree>
    <p:extLst>
      <p:ext uri="{BB962C8B-B14F-4D97-AF65-F5344CB8AC3E}">
        <p14:creationId xmlns:p14="http://schemas.microsoft.com/office/powerpoint/2010/main" val="146936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Evaluator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Develop the evaluation </a:t>
            </a:r>
          </a:p>
          <a:p>
            <a:pPr lvl="1"/>
            <a:r>
              <a:rPr lang="en-US" dirty="0"/>
              <a:t>Should match the procedure/plan that is being tested</a:t>
            </a:r>
          </a:p>
          <a:p>
            <a:r>
              <a:rPr lang="en-US" dirty="0"/>
              <a:t>Identify areas for observations</a:t>
            </a:r>
          </a:p>
          <a:p>
            <a:r>
              <a:rPr lang="en-US" dirty="0"/>
              <a:t>Communicate expectations with evaluators</a:t>
            </a:r>
          </a:p>
          <a:p>
            <a:r>
              <a:rPr lang="en-US" dirty="0"/>
              <a:t>Provide training as needed</a:t>
            </a:r>
          </a:p>
        </p:txBody>
      </p:sp>
    </p:spTree>
    <p:extLst>
      <p:ext uri="{BB962C8B-B14F-4D97-AF65-F5344CB8AC3E}">
        <p14:creationId xmlns:p14="http://schemas.microsoft.com/office/powerpoint/2010/main" val="722799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</TotalTime>
  <Words>332</Words>
  <Application>Microsoft Office PowerPoint</Application>
  <PresentationFormat>Widescreen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Main Event</vt:lpstr>
      <vt:lpstr>training &amp; Exercises</vt:lpstr>
      <vt:lpstr>Identify the planning team</vt:lpstr>
      <vt:lpstr>Pick a Date</vt:lpstr>
      <vt:lpstr>Identify the purpose?</vt:lpstr>
      <vt:lpstr>Type of exercise</vt:lpstr>
      <vt:lpstr>timeline</vt:lpstr>
      <vt:lpstr>Staff preparation</vt:lpstr>
      <vt:lpstr>Make a checklist</vt:lpstr>
      <vt:lpstr>Evaluator preparation</vt:lpstr>
      <vt:lpstr>Facilitating the exercise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Drills &amp; Exercises</dc:title>
  <dc:creator>Mockros, Rachel</dc:creator>
  <cp:lastModifiedBy>Mockros, Rachel</cp:lastModifiedBy>
  <cp:revision>20</cp:revision>
  <dcterms:created xsi:type="dcterms:W3CDTF">2017-01-09T00:25:00Z</dcterms:created>
  <dcterms:modified xsi:type="dcterms:W3CDTF">2017-01-09T18:01:05Z</dcterms:modified>
</cp:coreProperties>
</file>