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 id="2147483685" r:id="rId3"/>
    <p:sldMasterId id="2147483673" r:id="rId4"/>
    <p:sldMasterId id="2147483661" r:id="rId5"/>
  </p:sldMasterIdLst>
  <p:notesMasterIdLst>
    <p:notesMasterId r:id="rId32"/>
  </p:notesMasterIdLst>
  <p:sldIdLst>
    <p:sldId id="261" r:id="rId6"/>
    <p:sldId id="262" r:id="rId7"/>
    <p:sldId id="322" r:id="rId8"/>
    <p:sldId id="346" r:id="rId9"/>
    <p:sldId id="263" r:id="rId10"/>
    <p:sldId id="342" r:id="rId11"/>
    <p:sldId id="323" r:id="rId12"/>
    <p:sldId id="266" r:id="rId13"/>
    <p:sldId id="267" r:id="rId14"/>
    <p:sldId id="324" r:id="rId15"/>
    <p:sldId id="325" r:id="rId16"/>
    <p:sldId id="327" r:id="rId17"/>
    <p:sldId id="326" r:id="rId18"/>
    <p:sldId id="328" r:id="rId19"/>
    <p:sldId id="331" r:id="rId20"/>
    <p:sldId id="335" r:id="rId21"/>
    <p:sldId id="345" r:id="rId22"/>
    <p:sldId id="336" r:id="rId23"/>
    <p:sldId id="329" r:id="rId24"/>
    <p:sldId id="315" r:id="rId25"/>
    <p:sldId id="339" r:id="rId26"/>
    <p:sldId id="343" r:id="rId27"/>
    <p:sldId id="340" r:id="rId28"/>
    <p:sldId id="344" r:id="rId29"/>
    <p:sldId id="341" r:id="rId30"/>
    <p:sldId id="29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112" d="100"/>
          <a:sy n="112" d="100"/>
        </p:scale>
        <p:origin x="55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F82C6-49CB-41B8-B689-EF51B1DE5F67}" type="doc">
      <dgm:prSet loTypeId="urn:microsoft.com/office/officeart/2005/8/layout/hList1" loCatId="Inbox" qsTypeId="urn:microsoft.com/office/officeart/2005/8/quickstyle/simple4" qsCatId="simple" csTypeId="urn:microsoft.com/office/officeart/2005/8/colors/accent1_2" csCatId="accent1" phldr="1"/>
      <dgm:spPr/>
      <dgm:t>
        <a:bodyPr/>
        <a:lstStyle/>
        <a:p>
          <a:endParaRPr lang="en-US"/>
        </a:p>
      </dgm:t>
    </dgm:pt>
    <dgm:pt modelId="{3CE15FD7-27C2-4E3E-A1DB-62431E082BF7}">
      <dgm:prSet custT="1"/>
      <dgm:spPr>
        <a:solidFill>
          <a:schemeClr val="bg1">
            <a:lumMod val="50000"/>
          </a:schemeClr>
        </a:solidFill>
      </dgm:spPr>
      <dgm:t>
        <a:bodyPr/>
        <a:lstStyle/>
        <a:p>
          <a:r>
            <a:rPr lang="en-US" sz="3200" dirty="0"/>
            <a:t>Emergency Response Plan</a:t>
          </a:r>
        </a:p>
      </dgm:t>
    </dgm:pt>
    <dgm:pt modelId="{8C04CCA7-9A39-4D57-A38D-57D694CB3D1E}" type="parTrans" cxnId="{F2D44157-B656-4C96-875C-1B80AAA9BAB3}">
      <dgm:prSet/>
      <dgm:spPr/>
      <dgm:t>
        <a:bodyPr/>
        <a:lstStyle/>
        <a:p>
          <a:endParaRPr lang="en-US"/>
        </a:p>
      </dgm:t>
    </dgm:pt>
    <dgm:pt modelId="{C99CC5F8-8072-46DA-976D-72E51A99C829}" type="sibTrans" cxnId="{F2D44157-B656-4C96-875C-1B80AAA9BAB3}">
      <dgm:prSet/>
      <dgm:spPr/>
      <dgm:t>
        <a:bodyPr/>
        <a:lstStyle/>
        <a:p>
          <a:endParaRPr lang="en-US"/>
        </a:p>
      </dgm:t>
    </dgm:pt>
    <dgm:pt modelId="{D94B8E51-DAB1-4496-B3A6-271EE6044358}">
      <dgm:prSet custT="1"/>
      <dgm:spPr>
        <a:solidFill>
          <a:schemeClr val="bg1">
            <a:lumMod val="50000"/>
          </a:schemeClr>
        </a:solidFill>
      </dgm:spPr>
      <dgm:t>
        <a:bodyPr/>
        <a:lstStyle/>
        <a:p>
          <a:r>
            <a:rPr lang="en-US" sz="3200" dirty="0"/>
            <a:t>Emergency Operations Plan</a:t>
          </a:r>
        </a:p>
      </dgm:t>
    </dgm:pt>
    <dgm:pt modelId="{34792158-9B22-4C0A-8504-35835FEA0C37}" type="parTrans" cxnId="{3EC0AE17-1341-47A3-81DD-A6CF15C6D7DF}">
      <dgm:prSet/>
      <dgm:spPr/>
      <dgm:t>
        <a:bodyPr/>
        <a:lstStyle/>
        <a:p>
          <a:endParaRPr lang="en-US"/>
        </a:p>
      </dgm:t>
    </dgm:pt>
    <dgm:pt modelId="{3B6A0D86-5C15-42D9-8B8B-3AA7211879EB}" type="sibTrans" cxnId="{3EC0AE17-1341-47A3-81DD-A6CF15C6D7DF}">
      <dgm:prSet/>
      <dgm:spPr/>
      <dgm:t>
        <a:bodyPr/>
        <a:lstStyle/>
        <a:p>
          <a:endParaRPr lang="en-US"/>
        </a:p>
      </dgm:t>
    </dgm:pt>
    <dgm:pt modelId="{620D03A8-C90A-49F4-9A25-6EC9131BC2A7}">
      <dgm:prSet custT="1"/>
      <dgm:spPr>
        <a:solidFill>
          <a:schemeClr val="bg1">
            <a:lumMod val="50000"/>
          </a:schemeClr>
        </a:solidFill>
      </dgm:spPr>
      <dgm:t>
        <a:bodyPr/>
        <a:lstStyle/>
        <a:p>
          <a:r>
            <a:rPr lang="en-US" sz="3200" dirty="0"/>
            <a:t>Continuity of Operations Plan </a:t>
          </a:r>
        </a:p>
      </dgm:t>
    </dgm:pt>
    <dgm:pt modelId="{5C606702-BB9B-4546-B29E-19BAFB9AE8A4}" type="parTrans" cxnId="{C408F05C-6882-44DC-951B-A5D06C13352F}">
      <dgm:prSet/>
      <dgm:spPr/>
      <dgm:t>
        <a:bodyPr/>
        <a:lstStyle/>
        <a:p>
          <a:endParaRPr lang="en-US"/>
        </a:p>
      </dgm:t>
    </dgm:pt>
    <dgm:pt modelId="{86FED6F0-1FC5-4CE1-98A5-DEA6D37572FD}" type="sibTrans" cxnId="{C408F05C-6882-44DC-951B-A5D06C13352F}">
      <dgm:prSet/>
      <dgm:spPr/>
      <dgm:t>
        <a:bodyPr/>
        <a:lstStyle/>
        <a:p>
          <a:endParaRPr lang="en-US"/>
        </a:p>
      </dgm:t>
    </dgm:pt>
    <dgm:pt modelId="{3011A097-FC26-4FE5-802E-3D55FF522185}">
      <dgm:prSet custT="1"/>
      <dgm:spPr>
        <a:solidFill>
          <a:schemeClr val="bg1">
            <a:lumMod val="85000"/>
            <a:alpha val="90000"/>
          </a:schemeClr>
        </a:solidFill>
      </dgm:spPr>
      <dgm:t>
        <a:bodyPr/>
        <a:lstStyle/>
        <a:p>
          <a:pPr algn="ctr">
            <a:buNone/>
          </a:pPr>
          <a:r>
            <a:rPr lang="en-US" sz="3200" b="1" u="none" dirty="0"/>
            <a:t>ERP</a:t>
          </a:r>
        </a:p>
      </dgm:t>
    </dgm:pt>
    <dgm:pt modelId="{E00FDA5B-9FE4-4BDC-9302-D361C164D1F4}" type="parTrans" cxnId="{6BD78B32-0429-4EA2-B073-CA8031E0F564}">
      <dgm:prSet/>
      <dgm:spPr/>
      <dgm:t>
        <a:bodyPr/>
        <a:lstStyle/>
        <a:p>
          <a:endParaRPr lang="en-US"/>
        </a:p>
      </dgm:t>
    </dgm:pt>
    <dgm:pt modelId="{CDD90E0D-C68F-4766-BAE1-0B8FDB96F414}" type="sibTrans" cxnId="{6BD78B32-0429-4EA2-B073-CA8031E0F564}">
      <dgm:prSet/>
      <dgm:spPr/>
      <dgm:t>
        <a:bodyPr/>
        <a:lstStyle/>
        <a:p>
          <a:endParaRPr lang="en-US"/>
        </a:p>
      </dgm:t>
    </dgm:pt>
    <dgm:pt modelId="{6029912D-5208-466B-B30A-302C3B32D824}">
      <dgm:prSet custT="1"/>
      <dgm:spPr>
        <a:solidFill>
          <a:schemeClr val="bg1">
            <a:lumMod val="85000"/>
            <a:alpha val="90000"/>
          </a:schemeClr>
        </a:solidFill>
      </dgm:spPr>
      <dgm:t>
        <a:bodyPr/>
        <a:lstStyle/>
        <a:p>
          <a:pPr algn="ctr">
            <a:buNone/>
          </a:pPr>
          <a:r>
            <a:rPr lang="en-US" sz="2800" dirty="0"/>
            <a:t>Get out, get safe</a:t>
          </a:r>
        </a:p>
      </dgm:t>
    </dgm:pt>
    <dgm:pt modelId="{53B83C16-32DB-47CC-A516-412569FA786C}" type="parTrans" cxnId="{EDA7B881-6601-43D5-9E75-856479B4B873}">
      <dgm:prSet/>
      <dgm:spPr/>
      <dgm:t>
        <a:bodyPr/>
        <a:lstStyle/>
        <a:p>
          <a:endParaRPr lang="en-US"/>
        </a:p>
      </dgm:t>
    </dgm:pt>
    <dgm:pt modelId="{76FBBE5B-76E8-4E3D-99AA-E9CBEA04AED8}" type="sibTrans" cxnId="{EDA7B881-6601-43D5-9E75-856479B4B873}">
      <dgm:prSet/>
      <dgm:spPr/>
      <dgm:t>
        <a:bodyPr/>
        <a:lstStyle/>
        <a:p>
          <a:endParaRPr lang="en-US"/>
        </a:p>
      </dgm:t>
    </dgm:pt>
    <dgm:pt modelId="{EC41E857-1A47-47B5-A4EC-E4250BC00BD1}">
      <dgm:prSet custT="1"/>
      <dgm:spPr>
        <a:solidFill>
          <a:schemeClr val="bg1">
            <a:lumMod val="85000"/>
            <a:alpha val="90000"/>
          </a:schemeClr>
        </a:solidFill>
      </dgm:spPr>
      <dgm:t>
        <a:bodyPr/>
        <a:lstStyle/>
        <a:p>
          <a:pPr algn="ctr">
            <a:buNone/>
          </a:pPr>
          <a:r>
            <a:rPr lang="en-US" sz="3200" b="1" dirty="0"/>
            <a:t>EOP</a:t>
          </a:r>
        </a:p>
      </dgm:t>
    </dgm:pt>
    <dgm:pt modelId="{C6A06A45-8678-417D-8058-245B2CD48206}" type="parTrans" cxnId="{FC93832D-5217-4FDD-ABBF-989627574C3E}">
      <dgm:prSet/>
      <dgm:spPr/>
      <dgm:t>
        <a:bodyPr/>
        <a:lstStyle/>
        <a:p>
          <a:endParaRPr lang="en-US"/>
        </a:p>
      </dgm:t>
    </dgm:pt>
    <dgm:pt modelId="{7F4769AE-99EA-4C3A-89B3-3533EA58EB7A}" type="sibTrans" cxnId="{FC93832D-5217-4FDD-ABBF-989627574C3E}">
      <dgm:prSet/>
      <dgm:spPr/>
      <dgm:t>
        <a:bodyPr/>
        <a:lstStyle/>
        <a:p>
          <a:endParaRPr lang="en-US"/>
        </a:p>
      </dgm:t>
    </dgm:pt>
    <dgm:pt modelId="{49E286E6-8F39-4C19-8BC9-A9CF78B8CEEC}">
      <dgm:prSet custT="1"/>
      <dgm:spPr>
        <a:solidFill>
          <a:schemeClr val="bg1">
            <a:lumMod val="85000"/>
            <a:alpha val="90000"/>
          </a:schemeClr>
        </a:solidFill>
      </dgm:spPr>
      <dgm:t>
        <a:bodyPr/>
        <a:lstStyle/>
        <a:p>
          <a:pPr algn="ctr">
            <a:buNone/>
          </a:pPr>
          <a:r>
            <a:rPr lang="en-US" sz="2800" dirty="0"/>
            <a:t>Lead organization back to normal</a:t>
          </a:r>
        </a:p>
      </dgm:t>
    </dgm:pt>
    <dgm:pt modelId="{7CA9FBA4-081C-4BAE-9341-97B8E057C32B}" type="parTrans" cxnId="{2B01E971-0491-4C48-86FB-50D6316C9FDF}">
      <dgm:prSet/>
      <dgm:spPr/>
      <dgm:t>
        <a:bodyPr/>
        <a:lstStyle/>
        <a:p>
          <a:endParaRPr lang="en-US"/>
        </a:p>
      </dgm:t>
    </dgm:pt>
    <dgm:pt modelId="{558A1E63-5706-42B4-A2A0-2B2196EDF436}" type="sibTrans" cxnId="{2B01E971-0491-4C48-86FB-50D6316C9FDF}">
      <dgm:prSet/>
      <dgm:spPr/>
      <dgm:t>
        <a:bodyPr/>
        <a:lstStyle/>
        <a:p>
          <a:endParaRPr lang="en-US"/>
        </a:p>
      </dgm:t>
    </dgm:pt>
    <dgm:pt modelId="{E7D9289D-CC09-474B-87CE-34E46D5AE0F8}">
      <dgm:prSet custT="1"/>
      <dgm:spPr>
        <a:solidFill>
          <a:schemeClr val="bg1">
            <a:lumMod val="85000"/>
            <a:alpha val="90000"/>
          </a:schemeClr>
        </a:solidFill>
      </dgm:spPr>
      <dgm:t>
        <a:bodyPr/>
        <a:lstStyle/>
        <a:p>
          <a:pPr algn="ctr">
            <a:buNone/>
          </a:pPr>
          <a:r>
            <a:rPr lang="en-US" sz="3200" b="1" dirty="0"/>
            <a:t>COOP</a:t>
          </a:r>
        </a:p>
      </dgm:t>
    </dgm:pt>
    <dgm:pt modelId="{C8D915BF-35E5-482E-B865-E653AE9D0D8C}" type="parTrans" cxnId="{2F9CE8C7-A963-4BCD-8111-18F71DE6AFD9}">
      <dgm:prSet/>
      <dgm:spPr/>
      <dgm:t>
        <a:bodyPr/>
        <a:lstStyle/>
        <a:p>
          <a:endParaRPr lang="en-US"/>
        </a:p>
      </dgm:t>
    </dgm:pt>
    <dgm:pt modelId="{0658B800-A5C5-4C57-AE8E-FE521BF1F4CD}" type="sibTrans" cxnId="{2F9CE8C7-A963-4BCD-8111-18F71DE6AFD9}">
      <dgm:prSet/>
      <dgm:spPr/>
      <dgm:t>
        <a:bodyPr/>
        <a:lstStyle/>
        <a:p>
          <a:endParaRPr lang="en-US"/>
        </a:p>
      </dgm:t>
    </dgm:pt>
    <dgm:pt modelId="{CACF2912-1B12-4A42-B32E-2EDE2EADE6A6}">
      <dgm:prSet custT="1"/>
      <dgm:spPr>
        <a:solidFill>
          <a:schemeClr val="bg1">
            <a:lumMod val="85000"/>
            <a:alpha val="90000"/>
          </a:schemeClr>
        </a:solidFill>
      </dgm:spPr>
      <dgm:t>
        <a:bodyPr/>
        <a:lstStyle/>
        <a:p>
          <a:pPr algn="ctr">
            <a:buNone/>
          </a:pPr>
          <a:r>
            <a:rPr lang="en-US" sz="2800" dirty="0"/>
            <a:t>Operational redundancy</a:t>
          </a:r>
        </a:p>
      </dgm:t>
    </dgm:pt>
    <dgm:pt modelId="{EBBDE57C-1448-43D8-BF1B-2FA4E798CD94}" type="parTrans" cxnId="{59457BA3-1DA7-4D9F-A9F3-EF342B70FE45}">
      <dgm:prSet/>
      <dgm:spPr/>
      <dgm:t>
        <a:bodyPr/>
        <a:lstStyle/>
        <a:p>
          <a:endParaRPr lang="en-US"/>
        </a:p>
      </dgm:t>
    </dgm:pt>
    <dgm:pt modelId="{811D5E82-325D-47B7-BDD4-7D5EB76F4598}" type="sibTrans" cxnId="{59457BA3-1DA7-4D9F-A9F3-EF342B70FE45}">
      <dgm:prSet/>
      <dgm:spPr/>
      <dgm:t>
        <a:bodyPr/>
        <a:lstStyle/>
        <a:p>
          <a:endParaRPr lang="en-US"/>
        </a:p>
      </dgm:t>
    </dgm:pt>
    <dgm:pt modelId="{8968DD28-E67A-4F20-91D3-E32794149883}" type="pres">
      <dgm:prSet presAssocID="{846F82C6-49CB-41B8-B689-EF51B1DE5F67}" presName="Name0" presStyleCnt="0">
        <dgm:presLayoutVars>
          <dgm:dir/>
          <dgm:animLvl val="lvl"/>
          <dgm:resizeHandles val="exact"/>
        </dgm:presLayoutVars>
      </dgm:prSet>
      <dgm:spPr/>
    </dgm:pt>
    <dgm:pt modelId="{0BF998FA-46C5-4CF8-8B4F-3B1B5AFB36D6}" type="pres">
      <dgm:prSet presAssocID="{3CE15FD7-27C2-4E3E-A1DB-62431E082BF7}" presName="composite" presStyleCnt="0"/>
      <dgm:spPr/>
    </dgm:pt>
    <dgm:pt modelId="{F89A936C-C227-4492-9191-8A064E3969B6}" type="pres">
      <dgm:prSet presAssocID="{3CE15FD7-27C2-4E3E-A1DB-62431E082BF7}" presName="parTx" presStyleLbl="alignNode1" presStyleIdx="0" presStyleCnt="3">
        <dgm:presLayoutVars>
          <dgm:chMax val="0"/>
          <dgm:chPref val="0"/>
          <dgm:bulletEnabled val="1"/>
        </dgm:presLayoutVars>
      </dgm:prSet>
      <dgm:spPr/>
    </dgm:pt>
    <dgm:pt modelId="{481114EA-A834-4CB4-8716-C3120A936EB4}" type="pres">
      <dgm:prSet presAssocID="{3CE15FD7-27C2-4E3E-A1DB-62431E082BF7}" presName="desTx" presStyleLbl="alignAccFollowNode1" presStyleIdx="0" presStyleCnt="3">
        <dgm:presLayoutVars>
          <dgm:bulletEnabled val="1"/>
        </dgm:presLayoutVars>
      </dgm:prSet>
      <dgm:spPr/>
    </dgm:pt>
    <dgm:pt modelId="{320F530D-5C40-4576-8E95-55A536513BFD}" type="pres">
      <dgm:prSet presAssocID="{C99CC5F8-8072-46DA-976D-72E51A99C829}" presName="space" presStyleCnt="0"/>
      <dgm:spPr/>
    </dgm:pt>
    <dgm:pt modelId="{4C33C79D-9EBE-4B68-9E32-DB37E8028667}" type="pres">
      <dgm:prSet presAssocID="{D94B8E51-DAB1-4496-B3A6-271EE6044358}" presName="composite" presStyleCnt="0"/>
      <dgm:spPr/>
    </dgm:pt>
    <dgm:pt modelId="{2F0A48E4-9525-4A0C-B087-610035115438}" type="pres">
      <dgm:prSet presAssocID="{D94B8E51-DAB1-4496-B3A6-271EE6044358}" presName="parTx" presStyleLbl="alignNode1" presStyleIdx="1" presStyleCnt="3">
        <dgm:presLayoutVars>
          <dgm:chMax val="0"/>
          <dgm:chPref val="0"/>
          <dgm:bulletEnabled val="1"/>
        </dgm:presLayoutVars>
      </dgm:prSet>
      <dgm:spPr/>
    </dgm:pt>
    <dgm:pt modelId="{6C72A4CD-101B-4DCB-BF7A-FF5432B83F3E}" type="pres">
      <dgm:prSet presAssocID="{D94B8E51-DAB1-4496-B3A6-271EE6044358}" presName="desTx" presStyleLbl="alignAccFollowNode1" presStyleIdx="1" presStyleCnt="3">
        <dgm:presLayoutVars>
          <dgm:bulletEnabled val="1"/>
        </dgm:presLayoutVars>
      </dgm:prSet>
      <dgm:spPr/>
    </dgm:pt>
    <dgm:pt modelId="{CCFEA2EA-BE69-4B28-9DE1-28674E757380}" type="pres">
      <dgm:prSet presAssocID="{3B6A0D86-5C15-42D9-8B8B-3AA7211879EB}" presName="space" presStyleCnt="0"/>
      <dgm:spPr/>
    </dgm:pt>
    <dgm:pt modelId="{52E1AA6F-DFC6-4A78-A68E-3B4E011879F5}" type="pres">
      <dgm:prSet presAssocID="{620D03A8-C90A-49F4-9A25-6EC9131BC2A7}" presName="composite" presStyleCnt="0"/>
      <dgm:spPr/>
    </dgm:pt>
    <dgm:pt modelId="{CC9995F6-6047-4FE9-8FA3-9367C874700B}" type="pres">
      <dgm:prSet presAssocID="{620D03A8-C90A-49F4-9A25-6EC9131BC2A7}" presName="parTx" presStyleLbl="alignNode1" presStyleIdx="2" presStyleCnt="3">
        <dgm:presLayoutVars>
          <dgm:chMax val="0"/>
          <dgm:chPref val="0"/>
          <dgm:bulletEnabled val="1"/>
        </dgm:presLayoutVars>
      </dgm:prSet>
      <dgm:spPr/>
    </dgm:pt>
    <dgm:pt modelId="{45A27E66-EC5C-4877-A992-77A5FF7CF681}" type="pres">
      <dgm:prSet presAssocID="{620D03A8-C90A-49F4-9A25-6EC9131BC2A7}" presName="desTx" presStyleLbl="alignAccFollowNode1" presStyleIdx="2" presStyleCnt="3">
        <dgm:presLayoutVars>
          <dgm:bulletEnabled val="1"/>
        </dgm:presLayoutVars>
      </dgm:prSet>
      <dgm:spPr/>
    </dgm:pt>
  </dgm:ptLst>
  <dgm:cxnLst>
    <dgm:cxn modelId="{68B4DE16-4894-46E1-88DB-27C6C97E8E8D}" type="presOf" srcId="{E7D9289D-CC09-474B-87CE-34E46D5AE0F8}" destId="{45A27E66-EC5C-4877-A992-77A5FF7CF681}" srcOrd="0" destOrd="0" presId="urn:microsoft.com/office/officeart/2005/8/layout/hList1"/>
    <dgm:cxn modelId="{3EC0AE17-1341-47A3-81DD-A6CF15C6D7DF}" srcId="{846F82C6-49CB-41B8-B689-EF51B1DE5F67}" destId="{D94B8E51-DAB1-4496-B3A6-271EE6044358}" srcOrd="1" destOrd="0" parTransId="{34792158-9B22-4C0A-8504-35835FEA0C37}" sibTransId="{3B6A0D86-5C15-42D9-8B8B-3AA7211879EB}"/>
    <dgm:cxn modelId="{FC93832D-5217-4FDD-ABBF-989627574C3E}" srcId="{D94B8E51-DAB1-4496-B3A6-271EE6044358}" destId="{EC41E857-1A47-47B5-A4EC-E4250BC00BD1}" srcOrd="0" destOrd="0" parTransId="{C6A06A45-8678-417D-8058-245B2CD48206}" sibTransId="{7F4769AE-99EA-4C3A-89B3-3533EA58EB7A}"/>
    <dgm:cxn modelId="{6BD78B32-0429-4EA2-B073-CA8031E0F564}" srcId="{3CE15FD7-27C2-4E3E-A1DB-62431E082BF7}" destId="{3011A097-FC26-4FE5-802E-3D55FF522185}" srcOrd="0" destOrd="0" parTransId="{E00FDA5B-9FE4-4BDC-9302-D361C164D1F4}" sibTransId="{CDD90E0D-C68F-4766-BAE1-0B8FDB96F414}"/>
    <dgm:cxn modelId="{737A4D34-1C71-46DC-B582-51C34FFE7A1F}" type="presOf" srcId="{EC41E857-1A47-47B5-A4EC-E4250BC00BD1}" destId="{6C72A4CD-101B-4DCB-BF7A-FF5432B83F3E}" srcOrd="0" destOrd="0" presId="urn:microsoft.com/office/officeart/2005/8/layout/hList1"/>
    <dgm:cxn modelId="{C408F05C-6882-44DC-951B-A5D06C13352F}" srcId="{846F82C6-49CB-41B8-B689-EF51B1DE5F67}" destId="{620D03A8-C90A-49F4-9A25-6EC9131BC2A7}" srcOrd="2" destOrd="0" parTransId="{5C606702-BB9B-4546-B29E-19BAFB9AE8A4}" sibTransId="{86FED6F0-1FC5-4CE1-98A5-DEA6D37572FD}"/>
    <dgm:cxn modelId="{1EDB3142-A99C-4510-A983-1851FE2901E5}" type="presOf" srcId="{846F82C6-49CB-41B8-B689-EF51B1DE5F67}" destId="{8968DD28-E67A-4F20-91D3-E32794149883}" srcOrd="0" destOrd="0" presId="urn:microsoft.com/office/officeart/2005/8/layout/hList1"/>
    <dgm:cxn modelId="{79D88A50-0509-4D67-9CD7-6C9447F52C7F}" type="presOf" srcId="{49E286E6-8F39-4C19-8BC9-A9CF78B8CEEC}" destId="{6C72A4CD-101B-4DCB-BF7A-FF5432B83F3E}" srcOrd="0" destOrd="1" presId="urn:microsoft.com/office/officeart/2005/8/layout/hList1"/>
    <dgm:cxn modelId="{2B01E971-0491-4C48-86FB-50D6316C9FDF}" srcId="{D94B8E51-DAB1-4496-B3A6-271EE6044358}" destId="{49E286E6-8F39-4C19-8BC9-A9CF78B8CEEC}" srcOrd="1" destOrd="0" parTransId="{7CA9FBA4-081C-4BAE-9341-97B8E057C32B}" sibTransId="{558A1E63-5706-42B4-A2A0-2B2196EDF436}"/>
    <dgm:cxn modelId="{B051D453-E19E-4E13-8A89-E1F8856CAAFB}" type="presOf" srcId="{3CE15FD7-27C2-4E3E-A1DB-62431E082BF7}" destId="{F89A936C-C227-4492-9191-8A064E3969B6}" srcOrd="0" destOrd="0" presId="urn:microsoft.com/office/officeart/2005/8/layout/hList1"/>
    <dgm:cxn modelId="{F2D44157-B656-4C96-875C-1B80AAA9BAB3}" srcId="{846F82C6-49CB-41B8-B689-EF51B1DE5F67}" destId="{3CE15FD7-27C2-4E3E-A1DB-62431E082BF7}" srcOrd="0" destOrd="0" parTransId="{8C04CCA7-9A39-4D57-A38D-57D694CB3D1E}" sibTransId="{C99CC5F8-8072-46DA-976D-72E51A99C829}"/>
    <dgm:cxn modelId="{D9666C7B-0732-4E11-99BB-129D9DE0CD52}" type="presOf" srcId="{3011A097-FC26-4FE5-802E-3D55FF522185}" destId="{481114EA-A834-4CB4-8716-C3120A936EB4}" srcOrd="0" destOrd="0" presId="urn:microsoft.com/office/officeart/2005/8/layout/hList1"/>
    <dgm:cxn modelId="{EDA7B881-6601-43D5-9E75-856479B4B873}" srcId="{3CE15FD7-27C2-4E3E-A1DB-62431E082BF7}" destId="{6029912D-5208-466B-B30A-302C3B32D824}" srcOrd="1" destOrd="0" parTransId="{53B83C16-32DB-47CC-A516-412569FA786C}" sibTransId="{76FBBE5B-76E8-4E3D-99AA-E9CBEA04AED8}"/>
    <dgm:cxn modelId="{631B338E-9543-4032-9477-74A6E10E1B4E}" type="presOf" srcId="{620D03A8-C90A-49F4-9A25-6EC9131BC2A7}" destId="{CC9995F6-6047-4FE9-8FA3-9367C874700B}" srcOrd="0" destOrd="0" presId="urn:microsoft.com/office/officeart/2005/8/layout/hList1"/>
    <dgm:cxn modelId="{59457BA3-1DA7-4D9F-A9F3-EF342B70FE45}" srcId="{620D03A8-C90A-49F4-9A25-6EC9131BC2A7}" destId="{CACF2912-1B12-4A42-B32E-2EDE2EADE6A6}" srcOrd="1" destOrd="0" parTransId="{EBBDE57C-1448-43D8-BF1B-2FA4E798CD94}" sibTransId="{811D5E82-325D-47B7-BDD4-7D5EB76F4598}"/>
    <dgm:cxn modelId="{30239CA4-BB4C-4BE6-B7C9-61AA44A8EA78}" type="presOf" srcId="{CACF2912-1B12-4A42-B32E-2EDE2EADE6A6}" destId="{45A27E66-EC5C-4877-A992-77A5FF7CF681}" srcOrd="0" destOrd="1" presId="urn:microsoft.com/office/officeart/2005/8/layout/hList1"/>
    <dgm:cxn modelId="{2F9CE8C7-A963-4BCD-8111-18F71DE6AFD9}" srcId="{620D03A8-C90A-49F4-9A25-6EC9131BC2A7}" destId="{E7D9289D-CC09-474B-87CE-34E46D5AE0F8}" srcOrd="0" destOrd="0" parTransId="{C8D915BF-35E5-482E-B865-E653AE9D0D8C}" sibTransId="{0658B800-A5C5-4C57-AE8E-FE521BF1F4CD}"/>
    <dgm:cxn modelId="{533387D1-39A0-4D11-AA3F-01BFCEEFFD02}" type="presOf" srcId="{D94B8E51-DAB1-4496-B3A6-271EE6044358}" destId="{2F0A48E4-9525-4A0C-B087-610035115438}" srcOrd="0" destOrd="0" presId="urn:microsoft.com/office/officeart/2005/8/layout/hList1"/>
    <dgm:cxn modelId="{C7A593FA-9759-4659-8322-C7ADB4046F33}" type="presOf" srcId="{6029912D-5208-466B-B30A-302C3B32D824}" destId="{481114EA-A834-4CB4-8716-C3120A936EB4}" srcOrd="0" destOrd="1" presId="urn:microsoft.com/office/officeart/2005/8/layout/hList1"/>
    <dgm:cxn modelId="{D006F72A-16CB-4496-91ED-CF8B133CA109}" type="presParOf" srcId="{8968DD28-E67A-4F20-91D3-E32794149883}" destId="{0BF998FA-46C5-4CF8-8B4F-3B1B5AFB36D6}" srcOrd="0" destOrd="0" presId="urn:microsoft.com/office/officeart/2005/8/layout/hList1"/>
    <dgm:cxn modelId="{FFF37288-92E8-423E-9046-88E729E12E8E}" type="presParOf" srcId="{0BF998FA-46C5-4CF8-8B4F-3B1B5AFB36D6}" destId="{F89A936C-C227-4492-9191-8A064E3969B6}" srcOrd="0" destOrd="0" presId="urn:microsoft.com/office/officeart/2005/8/layout/hList1"/>
    <dgm:cxn modelId="{0D6A3EF2-DC78-481F-B00D-7988AE0338A4}" type="presParOf" srcId="{0BF998FA-46C5-4CF8-8B4F-3B1B5AFB36D6}" destId="{481114EA-A834-4CB4-8716-C3120A936EB4}" srcOrd="1" destOrd="0" presId="urn:microsoft.com/office/officeart/2005/8/layout/hList1"/>
    <dgm:cxn modelId="{666EAB5A-786B-4251-AF6A-045836BC6D2A}" type="presParOf" srcId="{8968DD28-E67A-4F20-91D3-E32794149883}" destId="{320F530D-5C40-4576-8E95-55A536513BFD}" srcOrd="1" destOrd="0" presId="urn:microsoft.com/office/officeart/2005/8/layout/hList1"/>
    <dgm:cxn modelId="{121C5264-BB80-494E-9548-6B97CFF589F7}" type="presParOf" srcId="{8968DD28-E67A-4F20-91D3-E32794149883}" destId="{4C33C79D-9EBE-4B68-9E32-DB37E8028667}" srcOrd="2" destOrd="0" presId="urn:microsoft.com/office/officeart/2005/8/layout/hList1"/>
    <dgm:cxn modelId="{D528BECB-4E3A-41F5-B6D5-1FEF104EF008}" type="presParOf" srcId="{4C33C79D-9EBE-4B68-9E32-DB37E8028667}" destId="{2F0A48E4-9525-4A0C-B087-610035115438}" srcOrd="0" destOrd="0" presId="urn:microsoft.com/office/officeart/2005/8/layout/hList1"/>
    <dgm:cxn modelId="{8843A754-5661-43F4-9EAA-33CBDE63C2BF}" type="presParOf" srcId="{4C33C79D-9EBE-4B68-9E32-DB37E8028667}" destId="{6C72A4CD-101B-4DCB-BF7A-FF5432B83F3E}" srcOrd="1" destOrd="0" presId="urn:microsoft.com/office/officeart/2005/8/layout/hList1"/>
    <dgm:cxn modelId="{241901A9-C744-47EC-AF83-C184ED888701}" type="presParOf" srcId="{8968DD28-E67A-4F20-91D3-E32794149883}" destId="{CCFEA2EA-BE69-4B28-9DE1-28674E757380}" srcOrd="3" destOrd="0" presId="urn:microsoft.com/office/officeart/2005/8/layout/hList1"/>
    <dgm:cxn modelId="{A8DCA4C7-B689-436E-97F3-134A880E3D3F}" type="presParOf" srcId="{8968DD28-E67A-4F20-91D3-E32794149883}" destId="{52E1AA6F-DFC6-4A78-A68E-3B4E011879F5}" srcOrd="4" destOrd="0" presId="urn:microsoft.com/office/officeart/2005/8/layout/hList1"/>
    <dgm:cxn modelId="{DE2793EE-A11B-48D6-98D2-97F303C6C389}" type="presParOf" srcId="{52E1AA6F-DFC6-4A78-A68E-3B4E011879F5}" destId="{CC9995F6-6047-4FE9-8FA3-9367C874700B}" srcOrd="0" destOrd="0" presId="urn:microsoft.com/office/officeart/2005/8/layout/hList1"/>
    <dgm:cxn modelId="{8BE3602C-F1AB-46D2-B78F-767A024AD638}" type="presParOf" srcId="{52E1AA6F-DFC6-4A78-A68E-3B4E011879F5}" destId="{45A27E66-EC5C-4877-A992-77A5FF7CF68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ACECB0-1E89-4BFC-97C4-4B940B34C49A}" type="doc">
      <dgm:prSet loTypeId="urn:microsoft.com/office/officeart/2005/8/layout/hProcess3" loCatId="process" qsTypeId="urn:microsoft.com/office/officeart/2005/8/quickstyle/simple1" qsCatId="simple" csTypeId="urn:microsoft.com/office/officeart/2005/8/colors/accent1_2" csCatId="accent1" phldr="1"/>
      <dgm:spPr/>
    </dgm:pt>
    <dgm:pt modelId="{A6A1B970-6836-4C9A-8624-894C7D634B47}">
      <dgm:prSet phldrT="[Text]"/>
      <dgm:spPr/>
      <dgm:t>
        <a:bodyPr/>
        <a:lstStyle/>
        <a:p>
          <a:r>
            <a:rPr lang="en-US" dirty="0">
              <a:solidFill>
                <a:schemeClr val="bg1"/>
              </a:solidFill>
            </a:rPr>
            <a:t>Interruption</a:t>
          </a:r>
        </a:p>
      </dgm:t>
    </dgm:pt>
    <dgm:pt modelId="{0B5B5B6E-6C75-4C2D-880B-90BB715A50F4}" type="parTrans" cxnId="{D796E4E5-7152-4907-BE08-01A1807D6F79}">
      <dgm:prSet/>
      <dgm:spPr/>
      <dgm:t>
        <a:bodyPr/>
        <a:lstStyle/>
        <a:p>
          <a:endParaRPr lang="en-US"/>
        </a:p>
      </dgm:t>
    </dgm:pt>
    <dgm:pt modelId="{198ED004-53B2-4415-BD0B-A7C888639D80}" type="sibTrans" cxnId="{D796E4E5-7152-4907-BE08-01A1807D6F79}">
      <dgm:prSet/>
      <dgm:spPr/>
      <dgm:t>
        <a:bodyPr/>
        <a:lstStyle/>
        <a:p>
          <a:endParaRPr lang="en-US"/>
        </a:p>
      </dgm:t>
    </dgm:pt>
    <dgm:pt modelId="{A3E3577F-98DC-45EA-9D4E-2D7402D55B76}">
      <dgm:prSet phldrT="[Text]"/>
      <dgm:spPr/>
      <dgm:t>
        <a:bodyPr/>
        <a:lstStyle/>
        <a:p>
          <a:r>
            <a:rPr lang="en-US" dirty="0">
              <a:solidFill>
                <a:schemeClr val="bg1"/>
              </a:solidFill>
            </a:rPr>
            <a:t>Ongoing Management</a:t>
          </a:r>
        </a:p>
      </dgm:t>
    </dgm:pt>
    <dgm:pt modelId="{F1F794E5-AA4C-4671-94D5-5DB44187B21A}" type="parTrans" cxnId="{27D07F4C-A19C-4E76-AF3F-C38DB4392D52}">
      <dgm:prSet/>
      <dgm:spPr/>
      <dgm:t>
        <a:bodyPr/>
        <a:lstStyle/>
        <a:p>
          <a:endParaRPr lang="en-US"/>
        </a:p>
      </dgm:t>
    </dgm:pt>
    <dgm:pt modelId="{48ECF2D6-909C-48D6-A99D-563AB7F82EF4}" type="sibTrans" cxnId="{27D07F4C-A19C-4E76-AF3F-C38DB4392D52}">
      <dgm:prSet/>
      <dgm:spPr/>
      <dgm:t>
        <a:bodyPr/>
        <a:lstStyle/>
        <a:p>
          <a:endParaRPr lang="en-US"/>
        </a:p>
      </dgm:t>
    </dgm:pt>
    <dgm:pt modelId="{52BDF9C5-44C5-4D4A-8DCA-2BF25AB58DB2}">
      <dgm:prSet phldrT="[Text]"/>
      <dgm:spPr/>
      <dgm:t>
        <a:bodyPr/>
        <a:lstStyle/>
        <a:p>
          <a:r>
            <a:rPr lang="en-US" dirty="0">
              <a:solidFill>
                <a:schemeClr val="bg1"/>
              </a:solidFill>
            </a:rPr>
            <a:t>Returned to Normal</a:t>
          </a:r>
        </a:p>
      </dgm:t>
    </dgm:pt>
    <dgm:pt modelId="{6D770B26-AF2F-4C89-9638-7D89D5497D50}" type="parTrans" cxnId="{5F8B1BF8-2401-4CC2-BED2-BEF95F691762}">
      <dgm:prSet/>
      <dgm:spPr/>
      <dgm:t>
        <a:bodyPr/>
        <a:lstStyle/>
        <a:p>
          <a:endParaRPr lang="en-US"/>
        </a:p>
      </dgm:t>
    </dgm:pt>
    <dgm:pt modelId="{A2CF89BC-FCA5-4216-A050-3693D90FFD6E}" type="sibTrans" cxnId="{5F8B1BF8-2401-4CC2-BED2-BEF95F691762}">
      <dgm:prSet/>
      <dgm:spPr/>
      <dgm:t>
        <a:bodyPr/>
        <a:lstStyle/>
        <a:p>
          <a:endParaRPr lang="en-US"/>
        </a:p>
      </dgm:t>
    </dgm:pt>
    <dgm:pt modelId="{9E7801CF-049F-44CF-97F9-DFE8B2F64FD3}" type="pres">
      <dgm:prSet presAssocID="{17ACECB0-1E89-4BFC-97C4-4B940B34C49A}" presName="Name0" presStyleCnt="0">
        <dgm:presLayoutVars>
          <dgm:dir/>
          <dgm:animLvl val="lvl"/>
          <dgm:resizeHandles val="exact"/>
        </dgm:presLayoutVars>
      </dgm:prSet>
      <dgm:spPr/>
    </dgm:pt>
    <dgm:pt modelId="{3686138A-1360-4F3A-8812-48C862C50651}" type="pres">
      <dgm:prSet presAssocID="{17ACECB0-1E89-4BFC-97C4-4B940B34C49A}" presName="dummy" presStyleCnt="0"/>
      <dgm:spPr/>
    </dgm:pt>
    <dgm:pt modelId="{C40AF31E-89D9-4676-A1D3-53D4B1672207}" type="pres">
      <dgm:prSet presAssocID="{17ACECB0-1E89-4BFC-97C4-4B940B34C49A}" presName="linH" presStyleCnt="0"/>
      <dgm:spPr/>
    </dgm:pt>
    <dgm:pt modelId="{6BBAB9B7-AB90-4003-B660-DEA5A28422B4}" type="pres">
      <dgm:prSet presAssocID="{17ACECB0-1E89-4BFC-97C4-4B940B34C49A}" presName="padding1" presStyleCnt="0"/>
      <dgm:spPr/>
    </dgm:pt>
    <dgm:pt modelId="{7305A4BB-89BF-45F4-8907-FD4B97ADDFD2}" type="pres">
      <dgm:prSet presAssocID="{A6A1B970-6836-4C9A-8624-894C7D634B47}" presName="linV" presStyleCnt="0"/>
      <dgm:spPr/>
    </dgm:pt>
    <dgm:pt modelId="{BA83EB8A-129D-4508-80EE-0756C9ED0218}" type="pres">
      <dgm:prSet presAssocID="{A6A1B970-6836-4C9A-8624-894C7D634B47}" presName="spVertical1" presStyleCnt="0"/>
      <dgm:spPr/>
    </dgm:pt>
    <dgm:pt modelId="{0B0BFD02-77D4-4BB9-8C19-C29C5312790D}" type="pres">
      <dgm:prSet presAssocID="{A6A1B970-6836-4C9A-8624-894C7D634B47}" presName="parTx" presStyleLbl="revTx" presStyleIdx="0" presStyleCnt="3" custScaleX="68054" custLinFactNeighborX="-25990" custLinFactNeighborY="15120">
        <dgm:presLayoutVars>
          <dgm:chMax val="0"/>
          <dgm:chPref val="0"/>
          <dgm:bulletEnabled val="1"/>
        </dgm:presLayoutVars>
      </dgm:prSet>
      <dgm:spPr/>
    </dgm:pt>
    <dgm:pt modelId="{EADE3CBE-67B5-48C4-85FB-84EFFB59F7DB}" type="pres">
      <dgm:prSet presAssocID="{A6A1B970-6836-4C9A-8624-894C7D634B47}" presName="spVertical2" presStyleCnt="0"/>
      <dgm:spPr/>
    </dgm:pt>
    <dgm:pt modelId="{4BB41668-0AB0-45B6-AE01-11D8129ADCE6}" type="pres">
      <dgm:prSet presAssocID="{A6A1B970-6836-4C9A-8624-894C7D634B47}" presName="spVertical3" presStyleCnt="0"/>
      <dgm:spPr/>
    </dgm:pt>
    <dgm:pt modelId="{5F6389EF-1EA7-44F2-B4B1-23F74B940315}" type="pres">
      <dgm:prSet presAssocID="{198ED004-53B2-4415-BD0B-A7C888639D80}" presName="space" presStyleCnt="0"/>
      <dgm:spPr/>
    </dgm:pt>
    <dgm:pt modelId="{FF15FF14-68EC-48EC-BC2D-23BC8BBC7E2C}" type="pres">
      <dgm:prSet presAssocID="{A3E3577F-98DC-45EA-9D4E-2D7402D55B76}" presName="linV" presStyleCnt="0"/>
      <dgm:spPr/>
    </dgm:pt>
    <dgm:pt modelId="{D3C12D1E-54F6-42DF-B34E-B1E3A2F25C5A}" type="pres">
      <dgm:prSet presAssocID="{A3E3577F-98DC-45EA-9D4E-2D7402D55B76}" presName="spVertical1" presStyleCnt="0"/>
      <dgm:spPr/>
    </dgm:pt>
    <dgm:pt modelId="{E7750176-79CF-42F1-B025-A346AE3E5EEF}" type="pres">
      <dgm:prSet presAssocID="{A3E3577F-98DC-45EA-9D4E-2D7402D55B76}" presName="parTx" presStyleLbl="revTx" presStyleIdx="1" presStyleCnt="3" custLinFactNeighborX="-13622" custLinFactNeighborY="9071">
        <dgm:presLayoutVars>
          <dgm:chMax val="0"/>
          <dgm:chPref val="0"/>
          <dgm:bulletEnabled val="1"/>
        </dgm:presLayoutVars>
      </dgm:prSet>
      <dgm:spPr/>
    </dgm:pt>
    <dgm:pt modelId="{AD6D7A3A-72E5-480D-8077-675B8D68D49A}" type="pres">
      <dgm:prSet presAssocID="{A3E3577F-98DC-45EA-9D4E-2D7402D55B76}" presName="spVertical2" presStyleCnt="0"/>
      <dgm:spPr/>
    </dgm:pt>
    <dgm:pt modelId="{F2CFCFC4-E503-4C88-AF70-23F8080DBA3C}" type="pres">
      <dgm:prSet presAssocID="{A3E3577F-98DC-45EA-9D4E-2D7402D55B76}" presName="spVertical3" presStyleCnt="0"/>
      <dgm:spPr/>
    </dgm:pt>
    <dgm:pt modelId="{F9E81183-5D51-4917-971C-A758B94F9A0A}" type="pres">
      <dgm:prSet presAssocID="{48ECF2D6-909C-48D6-A99D-563AB7F82EF4}" presName="space" presStyleCnt="0"/>
      <dgm:spPr/>
    </dgm:pt>
    <dgm:pt modelId="{0D228CF6-5C7E-45BA-8DD0-73B3DEAB5991}" type="pres">
      <dgm:prSet presAssocID="{52BDF9C5-44C5-4D4A-8DCA-2BF25AB58DB2}" presName="linV" presStyleCnt="0"/>
      <dgm:spPr/>
    </dgm:pt>
    <dgm:pt modelId="{89139931-D313-4ADB-80E1-C6EE197B83F8}" type="pres">
      <dgm:prSet presAssocID="{52BDF9C5-44C5-4D4A-8DCA-2BF25AB58DB2}" presName="spVertical1" presStyleCnt="0"/>
      <dgm:spPr/>
    </dgm:pt>
    <dgm:pt modelId="{7526FBF6-9FD6-473D-A5E8-958C59E47BA2}" type="pres">
      <dgm:prSet presAssocID="{52BDF9C5-44C5-4D4A-8DCA-2BF25AB58DB2}" presName="parTx" presStyleLbl="revTx" presStyleIdx="2" presStyleCnt="3" custLinFactNeighborY="12095">
        <dgm:presLayoutVars>
          <dgm:chMax val="0"/>
          <dgm:chPref val="0"/>
          <dgm:bulletEnabled val="1"/>
        </dgm:presLayoutVars>
      </dgm:prSet>
      <dgm:spPr/>
    </dgm:pt>
    <dgm:pt modelId="{73AEE6E2-0BEB-49AD-A8F9-201E3422DFFA}" type="pres">
      <dgm:prSet presAssocID="{52BDF9C5-44C5-4D4A-8DCA-2BF25AB58DB2}" presName="spVertical2" presStyleCnt="0"/>
      <dgm:spPr/>
    </dgm:pt>
    <dgm:pt modelId="{6947FECA-6AE8-45CE-BE3C-D76C2FA99EEC}" type="pres">
      <dgm:prSet presAssocID="{52BDF9C5-44C5-4D4A-8DCA-2BF25AB58DB2}" presName="spVertical3" presStyleCnt="0"/>
      <dgm:spPr/>
    </dgm:pt>
    <dgm:pt modelId="{8B3F6A08-44EB-4DE4-B43F-55FAC3B32583}" type="pres">
      <dgm:prSet presAssocID="{17ACECB0-1E89-4BFC-97C4-4B940B34C49A}" presName="padding2" presStyleCnt="0"/>
      <dgm:spPr/>
    </dgm:pt>
    <dgm:pt modelId="{1F9BCA75-C96A-4318-AFDB-964C3648A716}" type="pres">
      <dgm:prSet presAssocID="{17ACECB0-1E89-4BFC-97C4-4B940B34C49A}" presName="negArrow" presStyleCnt="0"/>
      <dgm:spPr/>
    </dgm:pt>
    <dgm:pt modelId="{5403A062-F3C7-4C16-B189-C1879D75A4C3}" type="pres">
      <dgm:prSet presAssocID="{17ACECB0-1E89-4BFC-97C4-4B940B34C49A}" presName="backgroundArrow" presStyleLbl="node1" presStyleIdx="0" presStyleCnt="1" custLinFactNeighborX="1051" custLinFactNeighborY="21676"/>
      <dgm:spPr>
        <a:solidFill>
          <a:schemeClr val="bg1">
            <a:lumMod val="50000"/>
          </a:schemeClr>
        </a:solidFill>
      </dgm:spPr>
    </dgm:pt>
  </dgm:ptLst>
  <dgm:cxnLst>
    <dgm:cxn modelId="{B15A6B5D-F28F-4415-AB17-F7C7A65F7CB9}" type="presOf" srcId="{52BDF9C5-44C5-4D4A-8DCA-2BF25AB58DB2}" destId="{7526FBF6-9FD6-473D-A5E8-958C59E47BA2}" srcOrd="0" destOrd="0" presId="urn:microsoft.com/office/officeart/2005/8/layout/hProcess3"/>
    <dgm:cxn modelId="{27D07F4C-A19C-4E76-AF3F-C38DB4392D52}" srcId="{17ACECB0-1E89-4BFC-97C4-4B940B34C49A}" destId="{A3E3577F-98DC-45EA-9D4E-2D7402D55B76}" srcOrd="1" destOrd="0" parTransId="{F1F794E5-AA4C-4671-94D5-5DB44187B21A}" sibTransId="{48ECF2D6-909C-48D6-A99D-563AB7F82EF4}"/>
    <dgm:cxn modelId="{B10CA04E-C70F-42C6-99CD-4A69F5B37288}" type="presOf" srcId="{17ACECB0-1E89-4BFC-97C4-4B940B34C49A}" destId="{9E7801CF-049F-44CF-97F9-DFE8B2F64FD3}" srcOrd="0" destOrd="0" presId="urn:microsoft.com/office/officeart/2005/8/layout/hProcess3"/>
    <dgm:cxn modelId="{E518117E-5FFD-43B4-9488-7DCDAA85EB82}" type="presOf" srcId="{A3E3577F-98DC-45EA-9D4E-2D7402D55B76}" destId="{E7750176-79CF-42F1-B025-A346AE3E5EEF}" srcOrd="0" destOrd="0" presId="urn:microsoft.com/office/officeart/2005/8/layout/hProcess3"/>
    <dgm:cxn modelId="{D796E4E5-7152-4907-BE08-01A1807D6F79}" srcId="{17ACECB0-1E89-4BFC-97C4-4B940B34C49A}" destId="{A6A1B970-6836-4C9A-8624-894C7D634B47}" srcOrd="0" destOrd="0" parTransId="{0B5B5B6E-6C75-4C2D-880B-90BB715A50F4}" sibTransId="{198ED004-53B2-4415-BD0B-A7C888639D80}"/>
    <dgm:cxn modelId="{5F8B1BF8-2401-4CC2-BED2-BEF95F691762}" srcId="{17ACECB0-1E89-4BFC-97C4-4B940B34C49A}" destId="{52BDF9C5-44C5-4D4A-8DCA-2BF25AB58DB2}" srcOrd="2" destOrd="0" parTransId="{6D770B26-AF2F-4C89-9638-7D89D5497D50}" sibTransId="{A2CF89BC-FCA5-4216-A050-3693D90FFD6E}"/>
    <dgm:cxn modelId="{B7DE7AFB-802D-46D3-8E74-2662CB9F9C8B}" type="presOf" srcId="{A6A1B970-6836-4C9A-8624-894C7D634B47}" destId="{0B0BFD02-77D4-4BB9-8C19-C29C5312790D}" srcOrd="0" destOrd="0" presId="urn:microsoft.com/office/officeart/2005/8/layout/hProcess3"/>
    <dgm:cxn modelId="{CA8431A0-B09A-49DF-A9C3-C74B9FA2D0B6}" type="presParOf" srcId="{9E7801CF-049F-44CF-97F9-DFE8B2F64FD3}" destId="{3686138A-1360-4F3A-8812-48C862C50651}" srcOrd="0" destOrd="0" presId="urn:microsoft.com/office/officeart/2005/8/layout/hProcess3"/>
    <dgm:cxn modelId="{7FE53B80-55C7-4665-B1E5-5D9FA84FEDAE}" type="presParOf" srcId="{9E7801CF-049F-44CF-97F9-DFE8B2F64FD3}" destId="{C40AF31E-89D9-4676-A1D3-53D4B1672207}" srcOrd="1" destOrd="0" presId="urn:microsoft.com/office/officeart/2005/8/layout/hProcess3"/>
    <dgm:cxn modelId="{67F28F14-07A6-45DF-AF17-F97EF8464B4C}" type="presParOf" srcId="{C40AF31E-89D9-4676-A1D3-53D4B1672207}" destId="{6BBAB9B7-AB90-4003-B660-DEA5A28422B4}" srcOrd="0" destOrd="0" presId="urn:microsoft.com/office/officeart/2005/8/layout/hProcess3"/>
    <dgm:cxn modelId="{C1794CB3-B2EA-4979-8358-0C71FA947047}" type="presParOf" srcId="{C40AF31E-89D9-4676-A1D3-53D4B1672207}" destId="{7305A4BB-89BF-45F4-8907-FD4B97ADDFD2}" srcOrd="1" destOrd="0" presId="urn:microsoft.com/office/officeart/2005/8/layout/hProcess3"/>
    <dgm:cxn modelId="{A0CA31F6-8965-4BC2-9826-99D9E362F172}" type="presParOf" srcId="{7305A4BB-89BF-45F4-8907-FD4B97ADDFD2}" destId="{BA83EB8A-129D-4508-80EE-0756C9ED0218}" srcOrd="0" destOrd="0" presId="urn:microsoft.com/office/officeart/2005/8/layout/hProcess3"/>
    <dgm:cxn modelId="{20A8FADA-2866-48D0-B390-74BD4FAE4A05}" type="presParOf" srcId="{7305A4BB-89BF-45F4-8907-FD4B97ADDFD2}" destId="{0B0BFD02-77D4-4BB9-8C19-C29C5312790D}" srcOrd="1" destOrd="0" presId="urn:microsoft.com/office/officeart/2005/8/layout/hProcess3"/>
    <dgm:cxn modelId="{340729E8-3F52-42C2-83A2-836F30503E4B}" type="presParOf" srcId="{7305A4BB-89BF-45F4-8907-FD4B97ADDFD2}" destId="{EADE3CBE-67B5-48C4-85FB-84EFFB59F7DB}" srcOrd="2" destOrd="0" presId="urn:microsoft.com/office/officeart/2005/8/layout/hProcess3"/>
    <dgm:cxn modelId="{28F564F0-863E-4234-885D-A76B58E40235}" type="presParOf" srcId="{7305A4BB-89BF-45F4-8907-FD4B97ADDFD2}" destId="{4BB41668-0AB0-45B6-AE01-11D8129ADCE6}" srcOrd="3" destOrd="0" presId="urn:microsoft.com/office/officeart/2005/8/layout/hProcess3"/>
    <dgm:cxn modelId="{FEC93019-C556-4A10-8DA6-EA23B27EC391}" type="presParOf" srcId="{C40AF31E-89D9-4676-A1D3-53D4B1672207}" destId="{5F6389EF-1EA7-44F2-B4B1-23F74B940315}" srcOrd="2" destOrd="0" presId="urn:microsoft.com/office/officeart/2005/8/layout/hProcess3"/>
    <dgm:cxn modelId="{B6404699-9226-41E6-9166-34E3AC3D8904}" type="presParOf" srcId="{C40AF31E-89D9-4676-A1D3-53D4B1672207}" destId="{FF15FF14-68EC-48EC-BC2D-23BC8BBC7E2C}" srcOrd="3" destOrd="0" presId="urn:microsoft.com/office/officeart/2005/8/layout/hProcess3"/>
    <dgm:cxn modelId="{563F0D31-EB12-44BB-B14E-91473DB7781F}" type="presParOf" srcId="{FF15FF14-68EC-48EC-BC2D-23BC8BBC7E2C}" destId="{D3C12D1E-54F6-42DF-B34E-B1E3A2F25C5A}" srcOrd="0" destOrd="0" presId="urn:microsoft.com/office/officeart/2005/8/layout/hProcess3"/>
    <dgm:cxn modelId="{CBAE126F-CAF2-4FE3-9BFD-64160AEE72D1}" type="presParOf" srcId="{FF15FF14-68EC-48EC-BC2D-23BC8BBC7E2C}" destId="{E7750176-79CF-42F1-B025-A346AE3E5EEF}" srcOrd="1" destOrd="0" presId="urn:microsoft.com/office/officeart/2005/8/layout/hProcess3"/>
    <dgm:cxn modelId="{FCC35737-541F-4FF6-B298-39B757FE8D03}" type="presParOf" srcId="{FF15FF14-68EC-48EC-BC2D-23BC8BBC7E2C}" destId="{AD6D7A3A-72E5-480D-8077-675B8D68D49A}" srcOrd="2" destOrd="0" presId="urn:microsoft.com/office/officeart/2005/8/layout/hProcess3"/>
    <dgm:cxn modelId="{891C079C-D52B-4D57-ADF2-F99AA163D696}" type="presParOf" srcId="{FF15FF14-68EC-48EC-BC2D-23BC8BBC7E2C}" destId="{F2CFCFC4-E503-4C88-AF70-23F8080DBA3C}" srcOrd="3" destOrd="0" presId="urn:microsoft.com/office/officeart/2005/8/layout/hProcess3"/>
    <dgm:cxn modelId="{AEAC7A9C-6FEF-425B-89D7-CBED9D31FBF6}" type="presParOf" srcId="{C40AF31E-89D9-4676-A1D3-53D4B1672207}" destId="{F9E81183-5D51-4917-971C-A758B94F9A0A}" srcOrd="4" destOrd="0" presId="urn:microsoft.com/office/officeart/2005/8/layout/hProcess3"/>
    <dgm:cxn modelId="{65002653-E3CB-431E-8EE6-6FFD723FC5DE}" type="presParOf" srcId="{C40AF31E-89D9-4676-A1D3-53D4B1672207}" destId="{0D228CF6-5C7E-45BA-8DD0-73B3DEAB5991}" srcOrd="5" destOrd="0" presId="urn:microsoft.com/office/officeart/2005/8/layout/hProcess3"/>
    <dgm:cxn modelId="{A965B88A-5294-4A2A-89AA-5FD25BDA65B6}" type="presParOf" srcId="{0D228CF6-5C7E-45BA-8DD0-73B3DEAB5991}" destId="{89139931-D313-4ADB-80E1-C6EE197B83F8}" srcOrd="0" destOrd="0" presId="urn:microsoft.com/office/officeart/2005/8/layout/hProcess3"/>
    <dgm:cxn modelId="{62908682-D011-45A0-B54A-493D078C9269}" type="presParOf" srcId="{0D228CF6-5C7E-45BA-8DD0-73B3DEAB5991}" destId="{7526FBF6-9FD6-473D-A5E8-958C59E47BA2}" srcOrd="1" destOrd="0" presId="urn:microsoft.com/office/officeart/2005/8/layout/hProcess3"/>
    <dgm:cxn modelId="{A9F4EE0D-FC1A-42EA-B342-00A8BC4246F6}" type="presParOf" srcId="{0D228CF6-5C7E-45BA-8DD0-73B3DEAB5991}" destId="{73AEE6E2-0BEB-49AD-A8F9-201E3422DFFA}" srcOrd="2" destOrd="0" presId="urn:microsoft.com/office/officeart/2005/8/layout/hProcess3"/>
    <dgm:cxn modelId="{F71160E2-AF0F-4312-9475-CF11E4E2BD55}" type="presParOf" srcId="{0D228CF6-5C7E-45BA-8DD0-73B3DEAB5991}" destId="{6947FECA-6AE8-45CE-BE3C-D76C2FA99EEC}" srcOrd="3" destOrd="0" presId="urn:microsoft.com/office/officeart/2005/8/layout/hProcess3"/>
    <dgm:cxn modelId="{BD413C26-D763-44AC-8EE4-EB1645386905}" type="presParOf" srcId="{C40AF31E-89D9-4676-A1D3-53D4B1672207}" destId="{8B3F6A08-44EB-4DE4-B43F-55FAC3B32583}" srcOrd="6" destOrd="0" presId="urn:microsoft.com/office/officeart/2005/8/layout/hProcess3"/>
    <dgm:cxn modelId="{85EB2E4C-2FD8-453F-80AD-6A36007FCADD}" type="presParOf" srcId="{C40AF31E-89D9-4676-A1D3-53D4B1672207}" destId="{1F9BCA75-C96A-4318-AFDB-964C3648A716}" srcOrd="7" destOrd="0" presId="urn:microsoft.com/office/officeart/2005/8/layout/hProcess3"/>
    <dgm:cxn modelId="{ED3F1424-FA88-43DE-B590-0FE22825DF8A}" type="presParOf" srcId="{C40AF31E-89D9-4676-A1D3-53D4B1672207}" destId="{5403A062-F3C7-4C16-B189-C1879D75A4C3}"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A936C-C227-4492-9191-8A064E3969B6}">
      <dsp:nvSpPr>
        <dsp:cNvPr id="0" name=""/>
        <dsp:cNvSpPr/>
      </dsp:nvSpPr>
      <dsp:spPr>
        <a:xfrm>
          <a:off x="3604" y="13132"/>
          <a:ext cx="3513904" cy="1353600"/>
        </a:xfrm>
        <a:prstGeom prst="rect">
          <a:avLst/>
        </a:prstGeom>
        <a:solidFill>
          <a:schemeClr val="bg1">
            <a:lumMod val="5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Emergency Response Plan</a:t>
          </a:r>
        </a:p>
      </dsp:txBody>
      <dsp:txXfrm>
        <a:off x="3604" y="13132"/>
        <a:ext cx="3513904" cy="1353600"/>
      </dsp:txXfrm>
    </dsp:sp>
    <dsp:sp modelId="{481114EA-A834-4CB4-8716-C3120A936EB4}">
      <dsp:nvSpPr>
        <dsp:cNvPr id="0" name=""/>
        <dsp:cNvSpPr/>
      </dsp:nvSpPr>
      <dsp:spPr>
        <a:xfrm>
          <a:off x="3604" y="1366732"/>
          <a:ext cx="3513904" cy="2064240"/>
        </a:xfrm>
        <a:prstGeom prst="rect">
          <a:avLst/>
        </a:prstGeom>
        <a:solidFill>
          <a:schemeClr val="bg1">
            <a:lumMod val="85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None/>
          </a:pPr>
          <a:r>
            <a:rPr lang="en-US" sz="3200" b="1" u="none" kern="1200" dirty="0"/>
            <a:t>ERP</a:t>
          </a:r>
        </a:p>
        <a:p>
          <a:pPr marL="285750" lvl="1" indent="-285750" algn="ctr" defTabSz="1244600">
            <a:lnSpc>
              <a:spcPct val="90000"/>
            </a:lnSpc>
            <a:spcBef>
              <a:spcPct val="0"/>
            </a:spcBef>
            <a:spcAft>
              <a:spcPct val="15000"/>
            </a:spcAft>
            <a:buNone/>
          </a:pPr>
          <a:r>
            <a:rPr lang="en-US" sz="2800" kern="1200" dirty="0"/>
            <a:t>Get out, get safe</a:t>
          </a:r>
        </a:p>
      </dsp:txBody>
      <dsp:txXfrm>
        <a:off x="3604" y="1366732"/>
        <a:ext cx="3513904" cy="2064240"/>
      </dsp:txXfrm>
    </dsp:sp>
    <dsp:sp modelId="{2F0A48E4-9525-4A0C-B087-610035115438}">
      <dsp:nvSpPr>
        <dsp:cNvPr id="0" name=""/>
        <dsp:cNvSpPr/>
      </dsp:nvSpPr>
      <dsp:spPr>
        <a:xfrm>
          <a:off x="4009455" y="13132"/>
          <a:ext cx="3513904" cy="1353600"/>
        </a:xfrm>
        <a:prstGeom prst="rect">
          <a:avLst/>
        </a:prstGeom>
        <a:solidFill>
          <a:schemeClr val="bg1">
            <a:lumMod val="5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Emergency Operations Plan</a:t>
          </a:r>
        </a:p>
      </dsp:txBody>
      <dsp:txXfrm>
        <a:off x="4009455" y="13132"/>
        <a:ext cx="3513904" cy="1353600"/>
      </dsp:txXfrm>
    </dsp:sp>
    <dsp:sp modelId="{6C72A4CD-101B-4DCB-BF7A-FF5432B83F3E}">
      <dsp:nvSpPr>
        <dsp:cNvPr id="0" name=""/>
        <dsp:cNvSpPr/>
      </dsp:nvSpPr>
      <dsp:spPr>
        <a:xfrm>
          <a:off x="4009455" y="1366732"/>
          <a:ext cx="3513904" cy="2064240"/>
        </a:xfrm>
        <a:prstGeom prst="rect">
          <a:avLst/>
        </a:prstGeom>
        <a:solidFill>
          <a:schemeClr val="bg1">
            <a:lumMod val="85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None/>
          </a:pPr>
          <a:r>
            <a:rPr lang="en-US" sz="3200" b="1" kern="1200" dirty="0"/>
            <a:t>EOP</a:t>
          </a:r>
        </a:p>
        <a:p>
          <a:pPr marL="285750" lvl="1" indent="-285750" algn="ctr" defTabSz="1244600">
            <a:lnSpc>
              <a:spcPct val="90000"/>
            </a:lnSpc>
            <a:spcBef>
              <a:spcPct val="0"/>
            </a:spcBef>
            <a:spcAft>
              <a:spcPct val="15000"/>
            </a:spcAft>
            <a:buNone/>
          </a:pPr>
          <a:r>
            <a:rPr lang="en-US" sz="2800" kern="1200" dirty="0"/>
            <a:t>Lead organization back to normal</a:t>
          </a:r>
        </a:p>
      </dsp:txBody>
      <dsp:txXfrm>
        <a:off x="4009455" y="1366732"/>
        <a:ext cx="3513904" cy="2064240"/>
      </dsp:txXfrm>
    </dsp:sp>
    <dsp:sp modelId="{CC9995F6-6047-4FE9-8FA3-9367C874700B}">
      <dsp:nvSpPr>
        <dsp:cNvPr id="0" name=""/>
        <dsp:cNvSpPr/>
      </dsp:nvSpPr>
      <dsp:spPr>
        <a:xfrm>
          <a:off x="8015307" y="13132"/>
          <a:ext cx="3513904" cy="1353600"/>
        </a:xfrm>
        <a:prstGeom prst="rect">
          <a:avLst/>
        </a:prstGeom>
        <a:solidFill>
          <a:schemeClr val="bg1">
            <a:lumMod val="5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Continuity of Operations Plan </a:t>
          </a:r>
        </a:p>
      </dsp:txBody>
      <dsp:txXfrm>
        <a:off x="8015307" y="13132"/>
        <a:ext cx="3513904" cy="1353600"/>
      </dsp:txXfrm>
    </dsp:sp>
    <dsp:sp modelId="{45A27E66-EC5C-4877-A992-77A5FF7CF681}">
      <dsp:nvSpPr>
        <dsp:cNvPr id="0" name=""/>
        <dsp:cNvSpPr/>
      </dsp:nvSpPr>
      <dsp:spPr>
        <a:xfrm>
          <a:off x="8015307" y="1366732"/>
          <a:ext cx="3513904" cy="2064240"/>
        </a:xfrm>
        <a:prstGeom prst="rect">
          <a:avLst/>
        </a:prstGeom>
        <a:solidFill>
          <a:schemeClr val="bg1">
            <a:lumMod val="85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None/>
          </a:pPr>
          <a:r>
            <a:rPr lang="en-US" sz="3200" b="1" kern="1200" dirty="0"/>
            <a:t>COOP</a:t>
          </a:r>
        </a:p>
        <a:p>
          <a:pPr marL="285750" lvl="1" indent="-285750" algn="ctr" defTabSz="1244600">
            <a:lnSpc>
              <a:spcPct val="90000"/>
            </a:lnSpc>
            <a:spcBef>
              <a:spcPct val="0"/>
            </a:spcBef>
            <a:spcAft>
              <a:spcPct val="15000"/>
            </a:spcAft>
            <a:buNone/>
          </a:pPr>
          <a:r>
            <a:rPr lang="en-US" sz="2800" kern="1200" dirty="0"/>
            <a:t>Operational redundancy</a:t>
          </a:r>
        </a:p>
      </dsp:txBody>
      <dsp:txXfrm>
        <a:off x="8015307" y="1366732"/>
        <a:ext cx="3513904" cy="2064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3A062-F3C7-4C16-B189-C1879D75A4C3}">
      <dsp:nvSpPr>
        <dsp:cNvPr id="0" name=""/>
        <dsp:cNvSpPr/>
      </dsp:nvSpPr>
      <dsp:spPr>
        <a:xfrm>
          <a:off x="0" y="60859"/>
          <a:ext cx="11963400" cy="1440000"/>
        </a:xfrm>
        <a:prstGeom prst="rightArrow">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6FBF6-9FD6-473D-A5E8-958C59E47BA2}">
      <dsp:nvSpPr>
        <dsp:cNvPr id="0" name=""/>
        <dsp:cNvSpPr/>
      </dsp:nvSpPr>
      <dsp:spPr>
        <a:xfrm>
          <a:off x="8462980" y="433971"/>
          <a:ext cx="312520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Returned to Normal</a:t>
          </a:r>
        </a:p>
      </dsp:txBody>
      <dsp:txXfrm>
        <a:off x="8462980" y="433971"/>
        <a:ext cx="3125204" cy="720000"/>
      </dsp:txXfrm>
    </dsp:sp>
    <dsp:sp modelId="{E7750176-79CF-42F1-B025-A346AE3E5EEF}">
      <dsp:nvSpPr>
        <dsp:cNvPr id="0" name=""/>
        <dsp:cNvSpPr/>
      </dsp:nvSpPr>
      <dsp:spPr>
        <a:xfrm>
          <a:off x="4287019" y="423085"/>
          <a:ext cx="312520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Ongoing Management</a:t>
          </a:r>
        </a:p>
      </dsp:txBody>
      <dsp:txXfrm>
        <a:off x="4287019" y="423085"/>
        <a:ext cx="3125204" cy="720000"/>
      </dsp:txXfrm>
    </dsp:sp>
    <dsp:sp modelId="{0B0BFD02-77D4-4BB9-8C19-C29C5312790D}">
      <dsp:nvSpPr>
        <dsp:cNvPr id="0" name=""/>
        <dsp:cNvSpPr/>
      </dsp:nvSpPr>
      <dsp:spPr>
        <a:xfrm>
          <a:off x="649437" y="444861"/>
          <a:ext cx="21268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Interruption</a:t>
          </a:r>
        </a:p>
      </dsp:txBody>
      <dsp:txXfrm>
        <a:off x="649437" y="444861"/>
        <a:ext cx="2126826"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5DDFE-B22A-451B-A908-E633E873B5FF}"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AAD76-771A-46DD-A5C2-D7A5C1017E5D}" type="slidenum">
              <a:rPr lang="en-US" smtClean="0"/>
              <a:t>‹#›</a:t>
            </a:fld>
            <a:endParaRPr lang="en-US"/>
          </a:p>
        </p:txBody>
      </p:sp>
    </p:spTree>
    <p:extLst>
      <p:ext uri="{BB962C8B-B14F-4D97-AF65-F5344CB8AC3E}">
        <p14:creationId xmlns:p14="http://schemas.microsoft.com/office/powerpoint/2010/main" val="188830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a:t>
            </a:r>
          </a:p>
        </p:txBody>
      </p:sp>
      <p:sp>
        <p:nvSpPr>
          <p:cNvPr id="4" name="Slide Number Placeholder 3"/>
          <p:cNvSpPr>
            <a:spLocks noGrp="1"/>
          </p:cNvSpPr>
          <p:nvPr>
            <p:ph type="sldNum" sz="quarter" idx="5"/>
          </p:nvPr>
        </p:nvSpPr>
        <p:spPr/>
        <p:txBody>
          <a:bodyPr/>
          <a:lstStyle/>
          <a:p>
            <a:fld id="{3C6AAD76-771A-46DD-A5C2-D7A5C1017E5D}" type="slidenum">
              <a:rPr lang="en-US" smtClean="0"/>
              <a:t>1</a:t>
            </a:fld>
            <a:endParaRPr lang="en-US"/>
          </a:p>
        </p:txBody>
      </p:sp>
    </p:spTree>
    <p:extLst>
      <p:ext uri="{BB962C8B-B14F-4D97-AF65-F5344CB8AC3E}">
        <p14:creationId xmlns:p14="http://schemas.microsoft.com/office/powerpoint/2010/main" val="1575293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 – Brief Explanation of how to use this information – why is it being provided – differences of the materials </a:t>
            </a:r>
          </a:p>
        </p:txBody>
      </p:sp>
      <p:sp>
        <p:nvSpPr>
          <p:cNvPr id="4" name="Slide Number Placeholder 3"/>
          <p:cNvSpPr>
            <a:spLocks noGrp="1"/>
          </p:cNvSpPr>
          <p:nvPr>
            <p:ph type="sldNum" sz="quarter" idx="5"/>
          </p:nvPr>
        </p:nvSpPr>
        <p:spPr/>
        <p:txBody>
          <a:bodyPr/>
          <a:lstStyle/>
          <a:p>
            <a:fld id="{3C6AAD76-771A-46DD-A5C2-D7A5C1017E5D}" type="slidenum">
              <a:rPr lang="en-US" smtClean="0"/>
              <a:t>18</a:t>
            </a:fld>
            <a:endParaRPr lang="en-US"/>
          </a:p>
        </p:txBody>
      </p:sp>
    </p:spTree>
    <p:extLst>
      <p:ext uri="{BB962C8B-B14F-4D97-AF65-F5344CB8AC3E}">
        <p14:creationId xmlns:p14="http://schemas.microsoft.com/office/powerpoint/2010/main" val="3149477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 End</a:t>
            </a:r>
          </a:p>
        </p:txBody>
      </p:sp>
      <p:sp>
        <p:nvSpPr>
          <p:cNvPr id="4" name="Slide Number Placeholder 3"/>
          <p:cNvSpPr>
            <a:spLocks noGrp="1"/>
          </p:cNvSpPr>
          <p:nvPr>
            <p:ph type="sldNum" sz="quarter" idx="5"/>
          </p:nvPr>
        </p:nvSpPr>
        <p:spPr/>
        <p:txBody>
          <a:bodyPr/>
          <a:lstStyle/>
          <a:p>
            <a:fld id="{3C6AAD76-771A-46DD-A5C2-D7A5C1017E5D}" type="slidenum">
              <a:rPr lang="en-US" smtClean="0"/>
              <a:t>19</a:t>
            </a:fld>
            <a:endParaRPr lang="en-US"/>
          </a:p>
        </p:txBody>
      </p:sp>
    </p:spTree>
    <p:extLst>
      <p:ext uri="{BB962C8B-B14F-4D97-AF65-F5344CB8AC3E}">
        <p14:creationId xmlns:p14="http://schemas.microsoft.com/office/powerpoint/2010/main" val="3678586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WM</a:t>
            </a:r>
          </a:p>
        </p:txBody>
      </p:sp>
      <p:sp>
        <p:nvSpPr>
          <p:cNvPr id="4" name="Slide Number Placeholder 3"/>
          <p:cNvSpPr>
            <a:spLocks noGrp="1"/>
          </p:cNvSpPr>
          <p:nvPr>
            <p:ph type="sldNum" sz="quarter" idx="5"/>
          </p:nvPr>
        </p:nvSpPr>
        <p:spPr/>
        <p:txBody>
          <a:bodyPr/>
          <a:lstStyle/>
          <a:p>
            <a:fld id="{3C6AAD76-771A-46DD-A5C2-D7A5C1017E5D}" type="slidenum">
              <a:rPr lang="en-US" smtClean="0"/>
              <a:t>20</a:t>
            </a:fld>
            <a:endParaRPr lang="en-US"/>
          </a:p>
        </p:txBody>
      </p:sp>
    </p:spTree>
    <p:extLst>
      <p:ext uri="{BB962C8B-B14F-4D97-AF65-F5344CB8AC3E}">
        <p14:creationId xmlns:p14="http://schemas.microsoft.com/office/powerpoint/2010/main" val="120963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AAD76-771A-46DD-A5C2-D7A5C1017E5D}" type="slidenum">
              <a:rPr lang="en-US" smtClean="0"/>
              <a:t>21</a:t>
            </a:fld>
            <a:endParaRPr lang="en-US"/>
          </a:p>
        </p:txBody>
      </p:sp>
    </p:spTree>
    <p:extLst>
      <p:ext uri="{BB962C8B-B14F-4D97-AF65-F5344CB8AC3E}">
        <p14:creationId xmlns:p14="http://schemas.microsoft.com/office/powerpoint/2010/main" val="3900646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AAD76-771A-46DD-A5C2-D7A5C1017E5D}" type="slidenum">
              <a:rPr lang="en-US" smtClean="0"/>
              <a:t>22</a:t>
            </a:fld>
            <a:endParaRPr lang="en-US"/>
          </a:p>
        </p:txBody>
      </p:sp>
    </p:spTree>
    <p:extLst>
      <p:ext uri="{BB962C8B-B14F-4D97-AF65-F5344CB8AC3E}">
        <p14:creationId xmlns:p14="http://schemas.microsoft.com/office/powerpoint/2010/main" val="194415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AAD76-771A-46DD-A5C2-D7A5C1017E5D}" type="slidenum">
              <a:rPr lang="en-US" smtClean="0"/>
              <a:t>24</a:t>
            </a:fld>
            <a:endParaRPr lang="en-US"/>
          </a:p>
        </p:txBody>
      </p:sp>
    </p:spTree>
    <p:extLst>
      <p:ext uri="{BB962C8B-B14F-4D97-AF65-F5344CB8AC3E}">
        <p14:creationId xmlns:p14="http://schemas.microsoft.com/office/powerpoint/2010/main" val="4150284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WM End</a:t>
            </a:r>
          </a:p>
        </p:txBody>
      </p:sp>
      <p:sp>
        <p:nvSpPr>
          <p:cNvPr id="4" name="Slide Number Placeholder 3"/>
          <p:cNvSpPr>
            <a:spLocks noGrp="1"/>
          </p:cNvSpPr>
          <p:nvPr>
            <p:ph type="sldNum" sz="quarter" idx="5"/>
          </p:nvPr>
        </p:nvSpPr>
        <p:spPr/>
        <p:txBody>
          <a:bodyPr/>
          <a:lstStyle/>
          <a:p>
            <a:fld id="{3C6AAD76-771A-46DD-A5C2-D7A5C1017E5D}" type="slidenum">
              <a:rPr lang="en-US" smtClean="0"/>
              <a:t>25</a:t>
            </a:fld>
            <a:endParaRPr lang="en-US"/>
          </a:p>
        </p:txBody>
      </p:sp>
    </p:spTree>
    <p:extLst>
      <p:ext uri="{BB962C8B-B14F-4D97-AF65-F5344CB8AC3E}">
        <p14:creationId xmlns:p14="http://schemas.microsoft.com/office/powerpoint/2010/main" val="2854672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 Wrap</a:t>
            </a:r>
          </a:p>
        </p:txBody>
      </p:sp>
      <p:sp>
        <p:nvSpPr>
          <p:cNvPr id="4" name="Slide Number Placeholder 3"/>
          <p:cNvSpPr>
            <a:spLocks noGrp="1"/>
          </p:cNvSpPr>
          <p:nvPr>
            <p:ph type="sldNum" sz="quarter" idx="5"/>
          </p:nvPr>
        </p:nvSpPr>
        <p:spPr/>
        <p:txBody>
          <a:bodyPr/>
          <a:lstStyle/>
          <a:p>
            <a:fld id="{3C6AAD76-771A-46DD-A5C2-D7A5C1017E5D}" type="slidenum">
              <a:rPr lang="en-US" smtClean="0"/>
              <a:t>26</a:t>
            </a:fld>
            <a:endParaRPr lang="en-US"/>
          </a:p>
        </p:txBody>
      </p:sp>
    </p:spTree>
    <p:extLst>
      <p:ext uri="{BB962C8B-B14F-4D97-AF65-F5344CB8AC3E}">
        <p14:creationId xmlns:p14="http://schemas.microsoft.com/office/powerpoint/2010/main" val="166641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a:t>
            </a:r>
          </a:p>
        </p:txBody>
      </p:sp>
      <p:sp>
        <p:nvSpPr>
          <p:cNvPr id="4" name="Slide Number Placeholder 3"/>
          <p:cNvSpPr>
            <a:spLocks noGrp="1"/>
          </p:cNvSpPr>
          <p:nvPr>
            <p:ph type="sldNum" sz="quarter" idx="5"/>
          </p:nvPr>
        </p:nvSpPr>
        <p:spPr/>
        <p:txBody>
          <a:bodyPr/>
          <a:lstStyle/>
          <a:p>
            <a:fld id="{3C6AAD76-771A-46DD-A5C2-D7A5C1017E5D}" type="slidenum">
              <a:rPr lang="en-US" smtClean="0"/>
              <a:t>2</a:t>
            </a:fld>
            <a:endParaRPr lang="en-US"/>
          </a:p>
        </p:txBody>
      </p:sp>
    </p:spTree>
    <p:extLst>
      <p:ext uri="{BB962C8B-B14F-4D97-AF65-F5344CB8AC3E}">
        <p14:creationId xmlns:p14="http://schemas.microsoft.com/office/powerpoint/2010/main" val="402295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a:t>
            </a:r>
          </a:p>
        </p:txBody>
      </p:sp>
      <p:sp>
        <p:nvSpPr>
          <p:cNvPr id="4" name="Slide Number Placeholder 3"/>
          <p:cNvSpPr>
            <a:spLocks noGrp="1"/>
          </p:cNvSpPr>
          <p:nvPr>
            <p:ph type="sldNum" sz="quarter" idx="5"/>
          </p:nvPr>
        </p:nvSpPr>
        <p:spPr/>
        <p:txBody>
          <a:bodyPr/>
          <a:lstStyle/>
          <a:p>
            <a:fld id="{3C6AAD76-771A-46DD-A5C2-D7A5C1017E5D}" type="slidenum">
              <a:rPr lang="en-US" smtClean="0"/>
              <a:t>3</a:t>
            </a:fld>
            <a:endParaRPr lang="en-US"/>
          </a:p>
        </p:txBody>
      </p:sp>
    </p:spTree>
    <p:extLst>
      <p:ext uri="{BB962C8B-B14F-4D97-AF65-F5344CB8AC3E}">
        <p14:creationId xmlns:p14="http://schemas.microsoft.com/office/powerpoint/2010/main" val="4024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WM</a:t>
            </a:r>
          </a:p>
        </p:txBody>
      </p:sp>
      <p:sp>
        <p:nvSpPr>
          <p:cNvPr id="4" name="Slide Number Placeholder 3"/>
          <p:cNvSpPr>
            <a:spLocks noGrp="1"/>
          </p:cNvSpPr>
          <p:nvPr>
            <p:ph type="sldNum" sz="quarter" idx="5"/>
          </p:nvPr>
        </p:nvSpPr>
        <p:spPr/>
        <p:txBody>
          <a:bodyPr/>
          <a:lstStyle/>
          <a:p>
            <a:fld id="{3C6AAD76-771A-46DD-A5C2-D7A5C1017E5D}" type="slidenum">
              <a:rPr lang="en-US" smtClean="0"/>
              <a:t>4</a:t>
            </a:fld>
            <a:endParaRPr lang="en-US"/>
          </a:p>
        </p:txBody>
      </p:sp>
    </p:spTree>
    <p:extLst>
      <p:ext uri="{BB962C8B-B14F-4D97-AF65-F5344CB8AC3E}">
        <p14:creationId xmlns:p14="http://schemas.microsoft.com/office/powerpoint/2010/main" val="22482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WM</a:t>
            </a:r>
          </a:p>
        </p:txBody>
      </p:sp>
      <p:sp>
        <p:nvSpPr>
          <p:cNvPr id="4" name="Slide Number Placeholder 3"/>
          <p:cNvSpPr>
            <a:spLocks noGrp="1"/>
          </p:cNvSpPr>
          <p:nvPr>
            <p:ph type="sldNum" sz="quarter" idx="5"/>
          </p:nvPr>
        </p:nvSpPr>
        <p:spPr/>
        <p:txBody>
          <a:bodyPr/>
          <a:lstStyle/>
          <a:p>
            <a:fld id="{3C6AAD76-771A-46DD-A5C2-D7A5C1017E5D}" type="slidenum">
              <a:rPr lang="en-US" smtClean="0"/>
              <a:t>5</a:t>
            </a:fld>
            <a:endParaRPr lang="en-US"/>
          </a:p>
        </p:txBody>
      </p:sp>
    </p:spTree>
    <p:extLst>
      <p:ext uri="{BB962C8B-B14F-4D97-AF65-F5344CB8AC3E}">
        <p14:creationId xmlns:p14="http://schemas.microsoft.com/office/powerpoint/2010/main" val="38598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WM</a:t>
            </a:r>
          </a:p>
        </p:txBody>
      </p:sp>
      <p:sp>
        <p:nvSpPr>
          <p:cNvPr id="4" name="Slide Number Placeholder 3"/>
          <p:cNvSpPr>
            <a:spLocks noGrp="1"/>
          </p:cNvSpPr>
          <p:nvPr>
            <p:ph type="sldNum" sz="quarter" idx="5"/>
          </p:nvPr>
        </p:nvSpPr>
        <p:spPr/>
        <p:txBody>
          <a:bodyPr/>
          <a:lstStyle/>
          <a:p>
            <a:fld id="{3C6AAD76-771A-46DD-A5C2-D7A5C1017E5D}" type="slidenum">
              <a:rPr lang="en-US" smtClean="0"/>
              <a:t>6</a:t>
            </a:fld>
            <a:endParaRPr lang="en-US"/>
          </a:p>
        </p:txBody>
      </p:sp>
    </p:spTree>
    <p:extLst>
      <p:ext uri="{BB962C8B-B14F-4D97-AF65-F5344CB8AC3E}">
        <p14:creationId xmlns:p14="http://schemas.microsoft.com/office/powerpoint/2010/main" val="287664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a:t>
            </a:r>
          </a:p>
        </p:txBody>
      </p:sp>
      <p:sp>
        <p:nvSpPr>
          <p:cNvPr id="4" name="Slide Number Placeholder 3"/>
          <p:cNvSpPr>
            <a:spLocks noGrp="1"/>
          </p:cNvSpPr>
          <p:nvPr>
            <p:ph type="sldNum" sz="quarter" idx="5"/>
          </p:nvPr>
        </p:nvSpPr>
        <p:spPr/>
        <p:txBody>
          <a:bodyPr/>
          <a:lstStyle/>
          <a:p>
            <a:fld id="{3C6AAD76-771A-46DD-A5C2-D7A5C1017E5D}" type="slidenum">
              <a:rPr lang="en-US" smtClean="0"/>
              <a:t>8</a:t>
            </a:fld>
            <a:endParaRPr lang="en-US"/>
          </a:p>
        </p:txBody>
      </p:sp>
    </p:spTree>
    <p:extLst>
      <p:ext uri="{BB962C8B-B14F-4D97-AF65-F5344CB8AC3E}">
        <p14:creationId xmlns:p14="http://schemas.microsoft.com/office/powerpoint/2010/main" val="117034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it’s available in the toolkit </a:t>
            </a:r>
          </a:p>
        </p:txBody>
      </p:sp>
      <p:sp>
        <p:nvSpPr>
          <p:cNvPr id="4" name="Slide Number Placeholder 3"/>
          <p:cNvSpPr>
            <a:spLocks noGrp="1"/>
          </p:cNvSpPr>
          <p:nvPr>
            <p:ph type="sldNum" sz="quarter" idx="5"/>
          </p:nvPr>
        </p:nvSpPr>
        <p:spPr/>
        <p:txBody>
          <a:bodyPr/>
          <a:lstStyle/>
          <a:p>
            <a:fld id="{3C6AAD76-771A-46DD-A5C2-D7A5C1017E5D}" type="slidenum">
              <a:rPr lang="en-US" smtClean="0"/>
              <a:t>13</a:t>
            </a:fld>
            <a:endParaRPr lang="en-US"/>
          </a:p>
        </p:txBody>
      </p:sp>
    </p:spTree>
    <p:extLst>
      <p:ext uri="{BB962C8B-B14F-4D97-AF65-F5344CB8AC3E}">
        <p14:creationId xmlns:p14="http://schemas.microsoft.com/office/powerpoint/2010/main" val="22809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them it’s available in the toolkit </a:t>
            </a:r>
          </a:p>
          <a:p>
            <a:endParaRPr lang="en-US" dirty="0"/>
          </a:p>
        </p:txBody>
      </p:sp>
      <p:sp>
        <p:nvSpPr>
          <p:cNvPr id="4" name="Slide Number Placeholder 3"/>
          <p:cNvSpPr>
            <a:spLocks noGrp="1"/>
          </p:cNvSpPr>
          <p:nvPr>
            <p:ph type="sldNum" sz="quarter" idx="5"/>
          </p:nvPr>
        </p:nvSpPr>
        <p:spPr/>
        <p:txBody>
          <a:bodyPr/>
          <a:lstStyle/>
          <a:p>
            <a:fld id="{3C6AAD76-771A-46DD-A5C2-D7A5C1017E5D}" type="slidenum">
              <a:rPr lang="en-US" smtClean="0"/>
              <a:t>14</a:t>
            </a:fld>
            <a:endParaRPr lang="en-US"/>
          </a:p>
        </p:txBody>
      </p:sp>
    </p:spTree>
    <p:extLst>
      <p:ext uri="{BB962C8B-B14F-4D97-AF65-F5344CB8AC3E}">
        <p14:creationId xmlns:p14="http://schemas.microsoft.com/office/powerpoint/2010/main" val="2254526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ndard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0F63-FEF8-49C3-906B-6C293B7AADE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45D1372-5AD9-4EA1-979B-0EA3E101A4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ED26B8-E592-4892-8399-9B4C7AC0D318}"/>
              </a:ext>
            </a:extLst>
          </p:cNvPr>
          <p:cNvSpPr>
            <a:spLocks noGrp="1"/>
          </p:cNvSpPr>
          <p:nvPr>
            <p:ph type="dt" sz="half" idx="10"/>
          </p:nvPr>
        </p:nvSpPr>
        <p:spPr/>
        <p:txBody>
          <a:bodyPr/>
          <a:lstStyle/>
          <a:p>
            <a:fld id="{CAB3E667-AD20-4E00-8FB1-79A071DDD371}" type="datetimeFigureOut">
              <a:rPr lang="en-US" smtClean="0"/>
              <a:t>2/25/2021</a:t>
            </a:fld>
            <a:endParaRPr lang="en-US"/>
          </a:p>
        </p:txBody>
      </p:sp>
      <p:sp>
        <p:nvSpPr>
          <p:cNvPr id="5" name="Footer Placeholder 4">
            <a:extLst>
              <a:ext uri="{FF2B5EF4-FFF2-40B4-BE49-F238E27FC236}">
                <a16:creationId xmlns:a16="http://schemas.microsoft.com/office/drawing/2014/main" id="{5384A347-D3F7-44CC-A69B-A1F38D27D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C258C-4F08-4458-AC37-8EC908BF621E}"/>
              </a:ext>
            </a:extLst>
          </p:cNvPr>
          <p:cNvSpPr>
            <a:spLocks noGrp="1"/>
          </p:cNvSpPr>
          <p:nvPr>
            <p:ph type="sldNum" sz="quarter" idx="12"/>
          </p:nvPr>
        </p:nvSpPr>
        <p:spPr/>
        <p:txBody>
          <a:bodyPr/>
          <a:lstStyle/>
          <a:p>
            <a:fld id="{5090DB5D-0569-4328-B293-7353D1B158D7}" type="slidenum">
              <a:rPr lang="en-US" smtClean="0"/>
              <a:t>‹#›</a:t>
            </a:fld>
            <a:endParaRPr lang="en-US"/>
          </a:p>
        </p:txBody>
      </p:sp>
      <p:pic>
        <p:nvPicPr>
          <p:cNvPr id="8" name="Picture 7" descr="A picture containing table, bench, drawing&#10;&#10;Description automatically generated">
            <a:extLst>
              <a:ext uri="{FF2B5EF4-FFF2-40B4-BE49-F238E27FC236}">
                <a16:creationId xmlns:a16="http://schemas.microsoft.com/office/drawing/2014/main" id="{2AB8F095-BFAE-417F-83B9-13D20490A2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0947" y="5871358"/>
            <a:ext cx="2387653" cy="484992"/>
          </a:xfrm>
          <a:prstGeom prst="rect">
            <a:avLst/>
          </a:prstGeom>
        </p:spPr>
      </p:pic>
      <p:pic>
        <p:nvPicPr>
          <p:cNvPr id="9" name="Picture 8">
            <a:extLst>
              <a:ext uri="{FF2B5EF4-FFF2-40B4-BE49-F238E27FC236}">
                <a16:creationId xmlns:a16="http://schemas.microsoft.com/office/drawing/2014/main" id="{0106F23A-7919-48A8-A2F1-FDE7CD50198B}"/>
              </a:ext>
            </a:extLst>
          </p:cNvPr>
          <p:cNvPicPr>
            <a:picLocks noChangeAspect="1"/>
          </p:cNvPicPr>
          <p:nvPr userDrawn="1"/>
        </p:nvPicPr>
        <p:blipFill>
          <a:blip r:embed="rId3"/>
          <a:stretch>
            <a:fillRect/>
          </a:stretch>
        </p:blipFill>
        <p:spPr>
          <a:xfrm>
            <a:off x="150817" y="487610"/>
            <a:ext cx="10156816" cy="1615580"/>
          </a:xfrm>
          <a:prstGeom prst="rect">
            <a:avLst/>
          </a:prstGeom>
        </p:spPr>
      </p:pic>
    </p:spTree>
    <p:extLst>
      <p:ext uri="{BB962C8B-B14F-4D97-AF65-F5344CB8AC3E}">
        <p14:creationId xmlns:p14="http://schemas.microsoft.com/office/powerpoint/2010/main" val="215990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B5ED-AE60-4E75-8ED6-C8F7B4A0D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3DEA47-2F78-40C7-B0AC-B563DF156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7EB2A9-F8B8-44BE-B4D6-411E1FAB3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D2571C-9A37-455E-80A2-C22AA1BE8AA8}"/>
              </a:ext>
            </a:extLst>
          </p:cNvPr>
          <p:cNvSpPr>
            <a:spLocks noGrp="1"/>
          </p:cNvSpPr>
          <p:nvPr>
            <p:ph type="dt" sz="half" idx="10"/>
          </p:nvPr>
        </p:nvSpPr>
        <p:spPr/>
        <p:txBody>
          <a:bodyPr/>
          <a:lstStyle/>
          <a:p>
            <a:fld id="{CAB3E667-AD20-4E00-8FB1-79A071DDD371}" type="datetimeFigureOut">
              <a:rPr lang="en-US" smtClean="0"/>
              <a:t>2/25/2021</a:t>
            </a:fld>
            <a:endParaRPr lang="en-US"/>
          </a:p>
        </p:txBody>
      </p:sp>
      <p:sp>
        <p:nvSpPr>
          <p:cNvPr id="6" name="Footer Placeholder 5">
            <a:extLst>
              <a:ext uri="{FF2B5EF4-FFF2-40B4-BE49-F238E27FC236}">
                <a16:creationId xmlns:a16="http://schemas.microsoft.com/office/drawing/2014/main" id="{23C962EA-F43E-4E5C-9F69-0A1DA895C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2D645-0440-494E-BC73-BBD9F461E1D4}"/>
              </a:ext>
            </a:extLst>
          </p:cNvPr>
          <p:cNvSpPr>
            <a:spLocks noGrp="1"/>
          </p:cNvSpPr>
          <p:nvPr>
            <p:ph type="sldNum" sz="quarter" idx="12"/>
          </p:nvPr>
        </p:nvSpPr>
        <p:spPr/>
        <p:txBody>
          <a:bodyPr/>
          <a:lstStyle/>
          <a:p>
            <a:fld id="{5090DB5D-0569-4328-B293-7353D1B158D7}" type="slidenum">
              <a:rPr lang="en-US" smtClean="0"/>
              <a:t>‹#›</a:t>
            </a:fld>
            <a:endParaRPr lang="en-US"/>
          </a:p>
        </p:txBody>
      </p:sp>
    </p:spTree>
    <p:extLst>
      <p:ext uri="{BB962C8B-B14F-4D97-AF65-F5344CB8AC3E}">
        <p14:creationId xmlns:p14="http://schemas.microsoft.com/office/powerpoint/2010/main" val="1500653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9C3C-5C04-438A-A131-657167C68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8F5BE4-FA24-4768-9628-FDE82CD28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BEE846-5EFF-4DC9-B8A4-A3B7133B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CD1E89-16A6-4B35-974F-ABA4D2F2BFF4}"/>
              </a:ext>
            </a:extLst>
          </p:cNvPr>
          <p:cNvSpPr>
            <a:spLocks noGrp="1"/>
          </p:cNvSpPr>
          <p:nvPr>
            <p:ph type="dt" sz="half" idx="10"/>
          </p:nvPr>
        </p:nvSpPr>
        <p:spPr/>
        <p:txBody>
          <a:bodyPr/>
          <a:lstStyle/>
          <a:p>
            <a:fld id="{CAB3E667-AD20-4E00-8FB1-79A071DDD371}" type="datetimeFigureOut">
              <a:rPr lang="en-US" smtClean="0"/>
              <a:t>2/25/2021</a:t>
            </a:fld>
            <a:endParaRPr lang="en-US"/>
          </a:p>
        </p:txBody>
      </p:sp>
      <p:sp>
        <p:nvSpPr>
          <p:cNvPr id="6" name="Footer Placeholder 5">
            <a:extLst>
              <a:ext uri="{FF2B5EF4-FFF2-40B4-BE49-F238E27FC236}">
                <a16:creationId xmlns:a16="http://schemas.microsoft.com/office/drawing/2014/main" id="{34FA9FA8-6FCE-433C-85F0-E3C92ADA3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0C2E7A-38F7-4F0A-A763-B9956A7DBD17}"/>
              </a:ext>
            </a:extLst>
          </p:cNvPr>
          <p:cNvSpPr>
            <a:spLocks noGrp="1"/>
          </p:cNvSpPr>
          <p:nvPr>
            <p:ph type="sldNum" sz="quarter" idx="12"/>
          </p:nvPr>
        </p:nvSpPr>
        <p:spPr/>
        <p:txBody>
          <a:bodyPr/>
          <a:lstStyle/>
          <a:p>
            <a:fld id="{5090DB5D-0569-4328-B293-7353D1B158D7}" type="slidenum">
              <a:rPr lang="en-US" smtClean="0"/>
              <a:t>‹#›</a:t>
            </a:fld>
            <a:endParaRPr lang="en-US"/>
          </a:p>
        </p:txBody>
      </p:sp>
    </p:spTree>
    <p:extLst>
      <p:ext uri="{BB962C8B-B14F-4D97-AF65-F5344CB8AC3E}">
        <p14:creationId xmlns:p14="http://schemas.microsoft.com/office/powerpoint/2010/main" val="257593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0B73-9DC0-4C76-B0C5-0F8CB5550C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A65A8D-A816-4DB6-83DA-3EABDE7106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ACF182-C3F4-47F3-AEF6-E29B209DEC6E}"/>
              </a:ext>
            </a:extLst>
          </p:cNvPr>
          <p:cNvSpPr>
            <a:spLocks noGrp="1"/>
          </p:cNvSpPr>
          <p:nvPr>
            <p:ph type="dt" sz="half" idx="10"/>
          </p:nvPr>
        </p:nvSpPr>
        <p:spPr/>
        <p:txBody>
          <a:bodyPr/>
          <a:lstStyle/>
          <a:p>
            <a:fld id="{CAB3E667-AD20-4E00-8FB1-79A071DDD371}" type="datetimeFigureOut">
              <a:rPr lang="en-US" smtClean="0"/>
              <a:t>2/25/2021</a:t>
            </a:fld>
            <a:endParaRPr lang="en-US"/>
          </a:p>
        </p:txBody>
      </p:sp>
      <p:sp>
        <p:nvSpPr>
          <p:cNvPr id="5" name="Footer Placeholder 4">
            <a:extLst>
              <a:ext uri="{FF2B5EF4-FFF2-40B4-BE49-F238E27FC236}">
                <a16:creationId xmlns:a16="http://schemas.microsoft.com/office/drawing/2014/main" id="{545EC89C-A432-4E99-87B6-294BCD809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D0988-F132-40AC-8606-171176397878}"/>
              </a:ext>
            </a:extLst>
          </p:cNvPr>
          <p:cNvSpPr>
            <a:spLocks noGrp="1"/>
          </p:cNvSpPr>
          <p:nvPr>
            <p:ph type="sldNum" sz="quarter" idx="12"/>
          </p:nvPr>
        </p:nvSpPr>
        <p:spPr/>
        <p:txBody>
          <a:bodyPr/>
          <a:lstStyle/>
          <a:p>
            <a:fld id="{5090DB5D-0569-4328-B293-7353D1B158D7}" type="slidenum">
              <a:rPr lang="en-US" smtClean="0"/>
              <a:t>‹#›</a:t>
            </a:fld>
            <a:endParaRPr lang="en-US"/>
          </a:p>
        </p:txBody>
      </p:sp>
    </p:spTree>
    <p:extLst>
      <p:ext uri="{BB962C8B-B14F-4D97-AF65-F5344CB8AC3E}">
        <p14:creationId xmlns:p14="http://schemas.microsoft.com/office/powerpoint/2010/main" val="144681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E02E50-BC54-4A47-AB32-14C231C54A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52A290-518D-47C5-9BCE-789D4F644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7D21B-C551-4C94-B496-E133002A63BE}"/>
              </a:ext>
            </a:extLst>
          </p:cNvPr>
          <p:cNvSpPr>
            <a:spLocks noGrp="1"/>
          </p:cNvSpPr>
          <p:nvPr>
            <p:ph type="dt" sz="half" idx="10"/>
          </p:nvPr>
        </p:nvSpPr>
        <p:spPr/>
        <p:txBody>
          <a:bodyPr/>
          <a:lstStyle/>
          <a:p>
            <a:fld id="{CAB3E667-AD20-4E00-8FB1-79A071DDD371}" type="datetimeFigureOut">
              <a:rPr lang="en-US" smtClean="0"/>
              <a:t>2/25/2021</a:t>
            </a:fld>
            <a:endParaRPr lang="en-US"/>
          </a:p>
        </p:txBody>
      </p:sp>
      <p:sp>
        <p:nvSpPr>
          <p:cNvPr id="5" name="Footer Placeholder 4">
            <a:extLst>
              <a:ext uri="{FF2B5EF4-FFF2-40B4-BE49-F238E27FC236}">
                <a16:creationId xmlns:a16="http://schemas.microsoft.com/office/drawing/2014/main" id="{451CE9B1-AE9E-47B0-ADDF-5EFD807A5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5CAB0-3BEE-467C-8CAE-23A8D1517FBE}"/>
              </a:ext>
            </a:extLst>
          </p:cNvPr>
          <p:cNvSpPr>
            <a:spLocks noGrp="1"/>
          </p:cNvSpPr>
          <p:nvPr>
            <p:ph type="sldNum" sz="quarter" idx="12"/>
          </p:nvPr>
        </p:nvSpPr>
        <p:spPr/>
        <p:txBody>
          <a:bodyPr/>
          <a:lstStyle/>
          <a:p>
            <a:fld id="{5090DB5D-0569-4328-B293-7353D1B158D7}" type="slidenum">
              <a:rPr lang="en-US" smtClean="0"/>
              <a:t>‹#›</a:t>
            </a:fld>
            <a:endParaRPr lang="en-US"/>
          </a:p>
        </p:txBody>
      </p:sp>
    </p:spTree>
    <p:extLst>
      <p:ext uri="{BB962C8B-B14F-4D97-AF65-F5344CB8AC3E}">
        <p14:creationId xmlns:p14="http://schemas.microsoft.com/office/powerpoint/2010/main" val="4040089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2909-6720-4801-AF0C-37A9163FAD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5059EA-1AF3-446A-A26E-9259DDC32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ABF18E-EAFC-4F17-A4BB-C2B0F70C2F41}"/>
              </a:ext>
            </a:extLst>
          </p:cNvPr>
          <p:cNvSpPr>
            <a:spLocks noGrp="1"/>
          </p:cNvSpPr>
          <p:nvPr>
            <p:ph type="dt" sz="half" idx="10"/>
          </p:nvPr>
        </p:nvSpPr>
        <p:spPr/>
        <p:txBody>
          <a:bodyPr/>
          <a:lstStyle/>
          <a:p>
            <a:fld id="{27483AA5-4AE0-4559-A1D3-0BE1F35044A4}" type="datetimeFigureOut">
              <a:rPr lang="en-US" smtClean="0"/>
              <a:t>2/25/2021</a:t>
            </a:fld>
            <a:endParaRPr lang="en-US"/>
          </a:p>
        </p:txBody>
      </p:sp>
      <p:sp>
        <p:nvSpPr>
          <p:cNvPr id="5" name="Footer Placeholder 4">
            <a:extLst>
              <a:ext uri="{FF2B5EF4-FFF2-40B4-BE49-F238E27FC236}">
                <a16:creationId xmlns:a16="http://schemas.microsoft.com/office/drawing/2014/main" id="{5356144D-1491-4A55-9E35-1435D361B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73D4D-BDCA-4507-BECF-D38115BC834F}"/>
              </a:ext>
            </a:extLst>
          </p:cNvPr>
          <p:cNvSpPr>
            <a:spLocks noGrp="1"/>
          </p:cNvSpPr>
          <p:nvPr>
            <p:ph type="sldNum" sz="quarter" idx="12"/>
          </p:nvPr>
        </p:nvSpPr>
        <p:spPr/>
        <p:txBody>
          <a:bodyPr/>
          <a:lstStyle/>
          <a:p>
            <a:fld id="{52D4C8D7-FE2B-4A5D-920A-5E3AAEE55894}" type="slidenum">
              <a:rPr lang="en-US" smtClean="0"/>
              <a:t>‹#›</a:t>
            </a:fld>
            <a:endParaRPr lang="en-US"/>
          </a:p>
        </p:txBody>
      </p:sp>
    </p:spTree>
    <p:extLst>
      <p:ext uri="{BB962C8B-B14F-4D97-AF65-F5344CB8AC3E}">
        <p14:creationId xmlns:p14="http://schemas.microsoft.com/office/powerpoint/2010/main" val="3342520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5CE9-DE08-494C-8B1D-C942DC4AAA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105A44-61DA-4FD4-BA82-4B7A61FF68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35610-6B93-466F-8036-4656071E6937}"/>
              </a:ext>
            </a:extLst>
          </p:cNvPr>
          <p:cNvSpPr>
            <a:spLocks noGrp="1"/>
          </p:cNvSpPr>
          <p:nvPr>
            <p:ph type="dt" sz="half" idx="10"/>
          </p:nvPr>
        </p:nvSpPr>
        <p:spPr/>
        <p:txBody>
          <a:bodyPr/>
          <a:lstStyle/>
          <a:p>
            <a:fld id="{27483AA5-4AE0-4559-A1D3-0BE1F35044A4}" type="datetimeFigureOut">
              <a:rPr lang="en-US" smtClean="0"/>
              <a:t>2/25/2021</a:t>
            </a:fld>
            <a:endParaRPr lang="en-US"/>
          </a:p>
        </p:txBody>
      </p:sp>
      <p:sp>
        <p:nvSpPr>
          <p:cNvPr id="5" name="Footer Placeholder 4">
            <a:extLst>
              <a:ext uri="{FF2B5EF4-FFF2-40B4-BE49-F238E27FC236}">
                <a16:creationId xmlns:a16="http://schemas.microsoft.com/office/drawing/2014/main" id="{F8E8E87A-65E0-452F-9196-9E58C84E0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669DF-2687-4AB2-A38C-F1307ECE8711}"/>
              </a:ext>
            </a:extLst>
          </p:cNvPr>
          <p:cNvSpPr>
            <a:spLocks noGrp="1"/>
          </p:cNvSpPr>
          <p:nvPr>
            <p:ph type="sldNum" sz="quarter" idx="12"/>
          </p:nvPr>
        </p:nvSpPr>
        <p:spPr/>
        <p:txBody>
          <a:bodyPr/>
          <a:lstStyle/>
          <a:p>
            <a:fld id="{52D4C8D7-FE2B-4A5D-920A-5E3AAEE55894}" type="slidenum">
              <a:rPr lang="en-US" smtClean="0"/>
              <a:t>‹#›</a:t>
            </a:fld>
            <a:endParaRPr lang="en-US"/>
          </a:p>
        </p:txBody>
      </p:sp>
    </p:spTree>
    <p:extLst>
      <p:ext uri="{BB962C8B-B14F-4D97-AF65-F5344CB8AC3E}">
        <p14:creationId xmlns:p14="http://schemas.microsoft.com/office/powerpoint/2010/main" val="264568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8F0C-99A0-4B68-8BE6-F10C7FFA6B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194546-B3FB-4BB8-B66E-97D9BCDF5A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52965E-00DC-4E63-ACE1-C65C3B57C600}"/>
              </a:ext>
            </a:extLst>
          </p:cNvPr>
          <p:cNvSpPr>
            <a:spLocks noGrp="1"/>
          </p:cNvSpPr>
          <p:nvPr>
            <p:ph type="dt" sz="half" idx="10"/>
          </p:nvPr>
        </p:nvSpPr>
        <p:spPr/>
        <p:txBody>
          <a:bodyPr/>
          <a:lstStyle/>
          <a:p>
            <a:fld id="{27483AA5-4AE0-4559-A1D3-0BE1F35044A4}" type="datetimeFigureOut">
              <a:rPr lang="en-US" smtClean="0"/>
              <a:t>2/25/2021</a:t>
            </a:fld>
            <a:endParaRPr lang="en-US"/>
          </a:p>
        </p:txBody>
      </p:sp>
      <p:sp>
        <p:nvSpPr>
          <p:cNvPr id="5" name="Footer Placeholder 4">
            <a:extLst>
              <a:ext uri="{FF2B5EF4-FFF2-40B4-BE49-F238E27FC236}">
                <a16:creationId xmlns:a16="http://schemas.microsoft.com/office/drawing/2014/main" id="{603D3750-77B9-4DE3-B6BF-8F49EFDB2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8EF05-D857-4092-9DC5-22A8DD3C96E1}"/>
              </a:ext>
            </a:extLst>
          </p:cNvPr>
          <p:cNvSpPr>
            <a:spLocks noGrp="1"/>
          </p:cNvSpPr>
          <p:nvPr>
            <p:ph type="sldNum" sz="quarter" idx="12"/>
          </p:nvPr>
        </p:nvSpPr>
        <p:spPr/>
        <p:txBody>
          <a:bodyPr/>
          <a:lstStyle/>
          <a:p>
            <a:fld id="{52D4C8D7-FE2B-4A5D-920A-5E3AAEE55894}" type="slidenum">
              <a:rPr lang="en-US" smtClean="0"/>
              <a:t>‹#›</a:t>
            </a:fld>
            <a:endParaRPr lang="en-US"/>
          </a:p>
        </p:txBody>
      </p:sp>
    </p:spTree>
    <p:extLst>
      <p:ext uri="{BB962C8B-B14F-4D97-AF65-F5344CB8AC3E}">
        <p14:creationId xmlns:p14="http://schemas.microsoft.com/office/powerpoint/2010/main" val="1966882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E322-3491-4ECB-8CBD-48CB745C9D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86BC3-4CED-45EE-A56F-57CF7FD763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1D0788-15F8-413F-9895-97D219C16C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6EAFA4-4524-4C2C-A9E0-1B4318C5A9AE}"/>
              </a:ext>
            </a:extLst>
          </p:cNvPr>
          <p:cNvSpPr>
            <a:spLocks noGrp="1"/>
          </p:cNvSpPr>
          <p:nvPr>
            <p:ph type="dt" sz="half" idx="10"/>
          </p:nvPr>
        </p:nvSpPr>
        <p:spPr/>
        <p:txBody>
          <a:bodyPr/>
          <a:lstStyle/>
          <a:p>
            <a:fld id="{27483AA5-4AE0-4559-A1D3-0BE1F35044A4}" type="datetimeFigureOut">
              <a:rPr lang="en-US" smtClean="0"/>
              <a:t>2/25/2021</a:t>
            </a:fld>
            <a:endParaRPr lang="en-US"/>
          </a:p>
        </p:txBody>
      </p:sp>
      <p:sp>
        <p:nvSpPr>
          <p:cNvPr id="6" name="Footer Placeholder 5">
            <a:extLst>
              <a:ext uri="{FF2B5EF4-FFF2-40B4-BE49-F238E27FC236}">
                <a16:creationId xmlns:a16="http://schemas.microsoft.com/office/drawing/2014/main" id="{14C6C7D4-41DD-4168-9D9F-5A35CCC3A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F513B-28A8-4DFC-B15C-CD2BB93E16B2}"/>
              </a:ext>
            </a:extLst>
          </p:cNvPr>
          <p:cNvSpPr>
            <a:spLocks noGrp="1"/>
          </p:cNvSpPr>
          <p:nvPr>
            <p:ph type="sldNum" sz="quarter" idx="12"/>
          </p:nvPr>
        </p:nvSpPr>
        <p:spPr/>
        <p:txBody>
          <a:bodyPr/>
          <a:lstStyle/>
          <a:p>
            <a:fld id="{52D4C8D7-FE2B-4A5D-920A-5E3AAEE55894}" type="slidenum">
              <a:rPr lang="en-US" smtClean="0"/>
              <a:t>‹#›</a:t>
            </a:fld>
            <a:endParaRPr lang="en-US"/>
          </a:p>
        </p:txBody>
      </p:sp>
    </p:spTree>
    <p:extLst>
      <p:ext uri="{BB962C8B-B14F-4D97-AF65-F5344CB8AC3E}">
        <p14:creationId xmlns:p14="http://schemas.microsoft.com/office/powerpoint/2010/main" val="324004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56D8-EF7B-4738-AA64-3C571E1D46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C1EA77-5214-4A7F-9833-247C1994B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768284-5DC4-468B-9FCF-86BB35F46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1B664E-F309-4D0E-B2BE-7618D70F7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B5154-C8AE-4034-A704-6C131B6BDF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10A1F3-F883-465A-A5E5-51943455DB3A}"/>
              </a:ext>
            </a:extLst>
          </p:cNvPr>
          <p:cNvSpPr>
            <a:spLocks noGrp="1"/>
          </p:cNvSpPr>
          <p:nvPr>
            <p:ph type="dt" sz="half" idx="10"/>
          </p:nvPr>
        </p:nvSpPr>
        <p:spPr/>
        <p:txBody>
          <a:bodyPr/>
          <a:lstStyle/>
          <a:p>
            <a:fld id="{27483AA5-4AE0-4559-A1D3-0BE1F35044A4}" type="datetimeFigureOut">
              <a:rPr lang="en-US" smtClean="0"/>
              <a:t>2/25/2021</a:t>
            </a:fld>
            <a:endParaRPr lang="en-US"/>
          </a:p>
        </p:txBody>
      </p:sp>
      <p:sp>
        <p:nvSpPr>
          <p:cNvPr id="8" name="Footer Placeholder 7">
            <a:extLst>
              <a:ext uri="{FF2B5EF4-FFF2-40B4-BE49-F238E27FC236}">
                <a16:creationId xmlns:a16="http://schemas.microsoft.com/office/drawing/2014/main" id="{04645E43-34ED-4C7E-921B-30201860FA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5EA71B-D7E3-4748-BDA4-A3784A75AED1}"/>
              </a:ext>
            </a:extLst>
          </p:cNvPr>
          <p:cNvSpPr>
            <a:spLocks noGrp="1"/>
          </p:cNvSpPr>
          <p:nvPr>
            <p:ph type="sldNum" sz="quarter" idx="12"/>
          </p:nvPr>
        </p:nvSpPr>
        <p:spPr/>
        <p:txBody>
          <a:bodyPr/>
          <a:lstStyle/>
          <a:p>
            <a:fld id="{52D4C8D7-FE2B-4A5D-920A-5E3AAEE55894}" type="slidenum">
              <a:rPr lang="en-US" smtClean="0"/>
              <a:t>‹#›</a:t>
            </a:fld>
            <a:endParaRPr lang="en-US"/>
          </a:p>
        </p:txBody>
      </p:sp>
    </p:spTree>
    <p:extLst>
      <p:ext uri="{BB962C8B-B14F-4D97-AF65-F5344CB8AC3E}">
        <p14:creationId xmlns:p14="http://schemas.microsoft.com/office/powerpoint/2010/main" val="28255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4D65-E381-49CF-ABC6-99F14EF4F8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2F6672-DB26-42EF-912A-82A987F7F96F}"/>
              </a:ext>
            </a:extLst>
          </p:cNvPr>
          <p:cNvSpPr>
            <a:spLocks noGrp="1"/>
          </p:cNvSpPr>
          <p:nvPr>
            <p:ph type="dt" sz="half" idx="10"/>
          </p:nvPr>
        </p:nvSpPr>
        <p:spPr/>
        <p:txBody>
          <a:bodyPr/>
          <a:lstStyle/>
          <a:p>
            <a:fld id="{27483AA5-4AE0-4559-A1D3-0BE1F35044A4}" type="datetimeFigureOut">
              <a:rPr lang="en-US" smtClean="0"/>
              <a:t>2/25/2021</a:t>
            </a:fld>
            <a:endParaRPr lang="en-US"/>
          </a:p>
        </p:txBody>
      </p:sp>
      <p:sp>
        <p:nvSpPr>
          <p:cNvPr id="4" name="Footer Placeholder 3">
            <a:extLst>
              <a:ext uri="{FF2B5EF4-FFF2-40B4-BE49-F238E27FC236}">
                <a16:creationId xmlns:a16="http://schemas.microsoft.com/office/drawing/2014/main" id="{A642B175-2301-4406-B3B3-9B9095B58C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8370D3-574F-47A1-9CFC-634F3BC71568}"/>
              </a:ext>
            </a:extLst>
          </p:cNvPr>
          <p:cNvSpPr>
            <a:spLocks noGrp="1"/>
          </p:cNvSpPr>
          <p:nvPr>
            <p:ph type="sldNum" sz="quarter" idx="12"/>
          </p:nvPr>
        </p:nvSpPr>
        <p:spPr/>
        <p:txBody>
          <a:bodyPr/>
          <a:lstStyle/>
          <a:p>
            <a:fld id="{52D4C8D7-FE2B-4A5D-920A-5E3AAEE55894}" type="slidenum">
              <a:rPr lang="en-US" smtClean="0"/>
              <a:t>‹#›</a:t>
            </a:fld>
            <a:endParaRPr lang="en-US"/>
          </a:p>
        </p:txBody>
      </p:sp>
    </p:spTree>
    <p:extLst>
      <p:ext uri="{BB962C8B-B14F-4D97-AF65-F5344CB8AC3E}">
        <p14:creationId xmlns:p14="http://schemas.microsoft.com/office/powerpoint/2010/main" val="57223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904E-9D08-49D6-8ECA-E52A73F39C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A67BAE-408D-4CEA-897D-E3F036688BE9}"/>
              </a:ext>
            </a:extLst>
          </p:cNvPr>
          <p:cNvSpPr>
            <a:spLocks noGrp="1"/>
          </p:cNvSpPr>
          <p:nvPr>
            <p:ph type="dt" sz="half" idx="10"/>
          </p:nvPr>
        </p:nvSpPr>
        <p:spPr/>
        <p:txBody>
          <a:bodyPr/>
          <a:lstStyle/>
          <a:p>
            <a:fld id="{CAB3E667-AD20-4E00-8FB1-79A071DDD371}" type="datetimeFigureOut">
              <a:rPr lang="en-US" smtClean="0"/>
              <a:t>2/25/2021</a:t>
            </a:fld>
            <a:endParaRPr lang="en-US"/>
          </a:p>
        </p:txBody>
      </p:sp>
      <p:sp>
        <p:nvSpPr>
          <p:cNvPr id="4" name="Footer Placeholder 3">
            <a:extLst>
              <a:ext uri="{FF2B5EF4-FFF2-40B4-BE49-F238E27FC236}">
                <a16:creationId xmlns:a16="http://schemas.microsoft.com/office/drawing/2014/main" id="{5FADEC4A-658F-4D25-B309-06D95A9B9A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317E1F-F0A9-464F-8622-CCCE1A030D40}"/>
              </a:ext>
            </a:extLst>
          </p:cNvPr>
          <p:cNvSpPr>
            <a:spLocks noGrp="1"/>
          </p:cNvSpPr>
          <p:nvPr>
            <p:ph type="sldNum" sz="quarter" idx="12"/>
          </p:nvPr>
        </p:nvSpPr>
        <p:spPr/>
        <p:txBody>
          <a:bodyPr/>
          <a:lstStyle/>
          <a:p>
            <a:fld id="{5090DB5D-0569-4328-B293-7353D1B158D7}" type="slidenum">
              <a:rPr lang="en-US" smtClean="0"/>
              <a:t>‹#›</a:t>
            </a:fld>
            <a:endParaRPr lang="en-US"/>
          </a:p>
        </p:txBody>
      </p:sp>
    </p:spTree>
    <p:extLst>
      <p:ext uri="{BB962C8B-B14F-4D97-AF65-F5344CB8AC3E}">
        <p14:creationId xmlns:p14="http://schemas.microsoft.com/office/powerpoint/2010/main" val="2305533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6F1D0-A907-4EF9-AA54-9C65B843CF2E}"/>
              </a:ext>
            </a:extLst>
          </p:cNvPr>
          <p:cNvSpPr>
            <a:spLocks noGrp="1"/>
          </p:cNvSpPr>
          <p:nvPr>
            <p:ph type="dt" sz="half" idx="10"/>
          </p:nvPr>
        </p:nvSpPr>
        <p:spPr/>
        <p:txBody>
          <a:bodyPr/>
          <a:lstStyle/>
          <a:p>
            <a:fld id="{27483AA5-4AE0-4559-A1D3-0BE1F35044A4}" type="datetimeFigureOut">
              <a:rPr lang="en-US" smtClean="0"/>
              <a:t>2/25/2021</a:t>
            </a:fld>
            <a:endParaRPr lang="en-US"/>
          </a:p>
        </p:txBody>
      </p:sp>
      <p:sp>
        <p:nvSpPr>
          <p:cNvPr id="3" name="Footer Placeholder 2">
            <a:extLst>
              <a:ext uri="{FF2B5EF4-FFF2-40B4-BE49-F238E27FC236}">
                <a16:creationId xmlns:a16="http://schemas.microsoft.com/office/drawing/2014/main" id="{DB98043E-2294-46EF-9D4C-4553A7D1E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30E5A3-265D-474D-8595-84DDBB2BA23C}"/>
              </a:ext>
            </a:extLst>
          </p:cNvPr>
          <p:cNvSpPr>
            <a:spLocks noGrp="1"/>
          </p:cNvSpPr>
          <p:nvPr>
            <p:ph type="sldNum" sz="quarter" idx="12"/>
          </p:nvPr>
        </p:nvSpPr>
        <p:spPr/>
        <p:txBody>
          <a:bodyPr/>
          <a:lstStyle/>
          <a:p>
            <a:fld id="{52D4C8D7-FE2B-4A5D-920A-5E3AAEE55894}" type="slidenum">
              <a:rPr lang="en-US" smtClean="0"/>
              <a:t>‹#›</a:t>
            </a:fld>
            <a:endParaRPr lang="en-US"/>
          </a:p>
        </p:txBody>
      </p:sp>
    </p:spTree>
    <p:extLst>
      <p:ext uri="{BB962C8B-B14F-4D97-AF65-F5344CB8AC3E}">
        <p14:creationId xmlns:p14="http://schemas.microsoft.com/office/powerpoint/2010/main" val="1835960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51AB-C6A3-4456-93CF-10BA3F34C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736B47-9A81-42CC-88A2-4DBC75036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5AEF75-E78C-42C7-BAD8-A6495A815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54D157-50D1-4BB3-9336-64ABF17E735A}"/>
              </a:ext>
            </a:extLst>
          </p:cNvPr>
          <p:cNvSpPr>
            <a:spLocks noGrp="1"/>
          </p:cNvSpPr>
          <p:nvPr>
            <p:ph type="dt" sz="half" idx="10"/>
          </p:nvPr>
        </p:nvSpPr>
        <p:spPr/>
        <p:txBody>
          <a:bodyPr/>
          <a:lstStyle/>
          <a:p>
            <a:fld id="{27483AA5-4AE0-4559-A1D3-0BE1F35044A4}" type="datetimeFigureOut">
              <a:rPr lang="en-US" smtClean="0"/>
              <a:t>2/25/2021</a:t>
            </a:fld>
            <a:endParaRPr lang="en-US"/>
          </a:p>
        </p:txBody>
      </p:sp>
      <p:sp>
        <p:nvSpPr>
          <p:cNvPr id="6" name="Footer Placeholder 5">
            <a:extLst>
              <a:ext uri="{FF2B5EF4-FFF2-40B4-BE49-F238E27FC236}">
                <a16:creationId xmlns:a16="http://schemas.microsoft.com/office/drawing/2014/main" id="{8FE6DA7E-7796-4122-8E63-68C93573D3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A21AA-5DBA-4CFB-A966-CBD98B2CE44F}"/>
              </a:ext>
            </a:extLst>
          </p:cNvPr>
          <p:cNvSpPr>
            <a:spLocks noGrp="1"/>
          </p:cNvSpPr>
          <p:nvPr>
            <p:ph type="sldNum" sz="quarter" idx="12"/>
          </p:nvPr>
        </p:nvSpPr>
        <p:spPr/>
        <p:txBody>
          <a:bodyPr/>
          <a:lstStyle/>
          <a:p>
            <a:fld id="{52D4C8D7-FE2B-4A5D-920A-5E3AAEE55894}" type="slidenum">
              <a:rPr lang="en-US" smtClean="0"/>
              <a:t>‹#›</a:t>
            </a:fld>
            <a:endParaRPr lang="en-US"/>
          </a:p>
        </p:txBody>
      </p:sp>
    </p:spTree>
    <p:extLst>
      <p:ext uri="{BB962C8B-B14F-4D97-AF65-F5344CB8AC3E}">
        <p14:creationId xmlns:p14="http://schemas.microsoft.com/office/powerpoint/2010/main" val="311149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5C90-D3B5-4FB1-A7F5-935CE1185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F64C59-3DDB-443F-A3C7-D502DC566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76FEAB-1AED-437B-AED4-72D5EB1CB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E6E51-8DD0-4186-BAD2-4CDAC6560348}"/>
              </a:ext>
            </a:extLst>
          </p:cNvPr>
          <p:cNvSpPr>
            <a:spLocks noGrp="1"/>
          </p:cNvSpPr>
          <p:nvPr>
            <p:ph type="dt" sz="half" idx="10"/>
          </p:nvPr>
        </p:nvSpPr>
        <p:spPr/>
        <p:txBody>
          <a:bodyPr/>
          <a:lstStyle/>
          <a:p>
            <a:fld id="{27483AA5-4AE0-4559-A1D3-0BE1F35044A4}" type="datetimeFigureOut">
              <a:rPr lang="en-US" smtClean="0"/>
              <a:t>2/25/2021</a:t>
            </a:fld>
            <a:endParaRPr lang="en-US"/>
          </a:p>
        </p:txBody>
      </p:sp>
      <p:sp>
        <p:nvSpPr>
          <p:cNvPr id="6" name="Footer Placeholder 5">
            <a:extLst>
              <a:ext uri="{FF2B5EF4-FFF2-40B4-BE49-F238E27FC236}">
                <a16:creationId xmlns:a16="http://schemas.microsoft.com/office/drawing/2014/main" id="{39900D79-2886-4FE1-8621-7B5B628CE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1D04D-3B36-4566-909C-80146A39E368}"/>
              </a:ext>
            </a:extLst>
          </p:cNvPr>
          <p:cNvSpPr>
            <a:spLocks noGrp="1"/>
          </p:cNvSpPr>
          <p:nvPr>
            <p:ph type="sldNum" sz="quarter" idx="12"/>
          </p:nvPr>
        </p:nvSpPr>
        <p:spPr/>
        <p:txBody>
          <a:bodyPr/>
          <a:lstStyle/>
          <a:p>
            <a:fld id="{52D4C8D7-FE2B-4A5D-920A-5E3AAEE55894}" type="slidenum">
              <a:rPr lang="en-US" smtClean="0"/>
              <a:t>‹#›</a:t>
            </a:fld>
            <a:endParaRPr lang="en-US"/>
          </a:p>
        </p:txBody>
      </p:sp>
    </p:spTree>
    <p:extLst>
      <p:ext uri="{BB962C8B-B14F-4D97-AF65-F5344CB8AC3E}">
        <p14:creationId xmlns:p14="http://schemas.microsoft.com/office/powerpoint/2010/main" val="2563265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E48A-A899-455B-B523-44960F54E0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E0F31B-F3B3-4DDF-826E-3C9BB24C1F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5CE10-5ABE-4659-844E-F93822E369BF}"/>
              </a:ext>
            </a:extLst>
          </p:cNvPr>
          <p:cNvSpPr>
            <a:spLocks noGrp="1"/>
          </p:cNvSpPr>
          <p:nvPr>
            <p:ph type="dt" sz="half" idx="10"/>
          </p:nvPr>
        </p:nvSpPr>
        <p:spPr/>
        <p:txBody>
          <a:bodyPr/>
          <a:lstStyle/>
          <a:p>
            <a:fld id="{27483AA5-4AE0-4559-A1D3-0BE1F35044A4}" type="datetimeFigureOut">
              <a:rPr lang="en-US" smtClean="0"/>
              <a:t>2/25/2021</a:t>
            </a:fld>
            <a:endParaRPr lang="en-US"/>
          </a:p>
        </p:txBody>
      </p:sp>
      <p:sp>
        <p:nvSpPr>
          <p:cNvPr id="5" name="Footer Placeholder 4">
            <a:extLst>
              <a:ext uri="{FF2B5EF4-FFF2-40B4-BE49-F238E27FC236}">
                <a16:creationId xmlns:a16="http://schemas.microsoft.com/office/drawing/2014/main" id="{F65A24ED-7C2E-4A7F-B609-24C56B357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C7DF0-BB82-4B06-A4F0-EC45E7D27CD4}"/>
              </a:ext>
            </a:extLst>
          </p:cNvPr>
          <p:cNvSpPr>
            <a:spLocks noGrp="1"/>
          </p:cNvSpPr>
          <p:nvPr>
            <p:ph type="sldNum" sz="quarter" idx="12"/>
          </p:nvPr>
        </p:nvSpPr>
        <p:spPr/>
        <p:txBody>
          <a:bodyPr/>
          <a:lstStyle/>
          <a:p>
            <a:fld id="{52D4C8D7-FE2B-4A5D-920A-5E3AAEE55894}" type="slidenum">
              <a:rPr lang="en-US" smtClean="0"/>
              <a:t>‹#›</a:t>
            </a:fld>
            <a:endParaRPr lang="en-US"/>
          </a:p>
        </p:txBody>
      </p:sp>
    </p:spTree>
    <p:extLst>
      <p:ext uri="{BB962C8B-B14F-4D97-AF65-F5344CB8AC3E}">
        <p14:creationId xmlns:p14="http://schemas.microsoft.com/office/powerpoint/2010/main" val="4016702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934A1E-78ED-4BE5-ACBC-7712F88A7F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45DFEC-18A8-4FE6-8612-16DE118D72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7DCEC-FD55-41C2-914F-1B4FA5AD98C9}"/>
              </a:ext>
            </a:extLst>
          </p:cNvPr>
          <p:cNvSpPr>
            <a:spLocks noGrp="1"/>
          </p:cNvSpPr>
          <p:nvPr>
            <p:ph type="dt" sz="half" idx="10"/>
          </p:nvPr>
        </p:nvSpPr>
        <p:spPr/>
        <p:txBody>
          <a:bodyPr/>
          <a:lstStyle/>
          <a:p>
            <a:fld id="{27483AA5-4AE0-4559-A1D3-0BE1F35044A4}" type="datetimeFigureOut">
              <a:rPr lang="en-US" smtClean="0"/>
              <a:t>2/25/2021</a:t>
            </a:fld>
            <a:endParaRPr lang="en-US"/>
          </a:p>
        </p:txBody>
      </p:sp>
      <p:sp>
        <p:nvSpPr>
          <p:cNvPr id="5" name="Footer Placeholder 4">
            <a:extLst>
              <a:ext uri="{FF2B5EF4-FFF2-40B4-BE49-F238E27FC236}">
                <a16:creationId xmlns:a16="http://schemas.microsoft.com/office/drawing/2014/main" id="{7516FAA7-7E1A-465C-9BF6-AF3A157A1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91E47-A464-476E-A89C-59A65A6974BF}"/>
              </a:ext>
            </a:extLst>
          </p:cNvPr>
          <p:cNvSpPr>
            <a:spLocks noGrp="1"/>
          </p:cNvSpPr>
          <p:nvPr>
            <p:ph type="sldNum" sz="quarter" idx="12"/>
          </p:nvPr>
        </p:nvSpPr>
        <p:spPr/>
        <p:txBody>
          <a:bodyPr/>
          <a:lstStyle/>
          <a:p>
            <a:fld id="{52D4C8D7-FE2B-4A5D-920A-5E3AAEE55894}" type="slidenum">
              <a:rPr lang="en-US" smtClean="0"/>
              <a:t>‹#›</a:t>
            </a:fld>
            <a:endParaRPr lang="en-US"/>
          </a:p>
        </p:txBody>
      </p:sp>
    </p:spTree>
    <p:extLst>
      <p:ext uri="{BB962C8B-B14F-4D97-AF65-F5344CB8AC3E}">
        <p14:creationId xmlns:p14="http://schemas.microsoft.com/office/powerpoint/2010/main" val="3816525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98E2-8C4B-4036-B904-AA448B1825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B40B32-9C54-401A-A0D9-837ED8A44D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7E5144-E3CC-4E59-AAD4-82F34727F436}"/>
              </a:ext>
            </a:extLst>
          </p:cNvPr>
          <p:cNvSpPr>
            <a:spLocks noGrp="1"/>
          </p:cNvSpPr>
          <p:nvPr>
            <p:ph type="dt" sz="half" idx="10"/>
          </p:nvPr>
        </p:nvSpPr>
        <p:spPr/>
        <p:txBody>
          <a:bodyPr/>
          <a:lstStyle/>
          <a:p>
            <a:fld id="{58562499-507D-497C-AFFB-20459213E0D8}" type="datetimeFigureOut">
              <a:rPr lang="en-US" smtClean="0"/>
              <a:t>2/25/2021</a:t>
            </a:fld>
            <a:endParaRPr lang="en-US"/>
          </a:p>
        </p:txBody>
      </p:sp>
      <p:sp>
        <p:nvSpPr>
          <p:cNvPr id="5" name="Footer Placeholder 4">
            <a:extLst>
              <a:ext uri="{FF2B5EF4-FFF2-40B4-BE49-F238E27FC236}">
                <a16:creationId xmlns:a16="http://schemas.microsoft.com/office/drawing/2014/main" id="{7A4C821A-560A-47B3-9091-2A319F72C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6451D-87F8-4E56-95EF-8359BBFE218B}"/>
              </a:ext>
            </a:extLst>
          </p:cNvPr>
          <p:cNvSpPr>
            <a:spLocks noGrp="1"/>
          </p:cNvSpPr>
          <p:nvPr>
            <p:ph type="sldNum" sz="quarter" idx="12"/>
          </p:nvPr>
        </p:nvSpPr>
        <p:spPr/>
        <p:txBody>
          <a:bodyPr/>
          <a:lstStyle/>
          <a:p>
            <a:fld id="{9CCD0091-179C-4B49-B621-4B0BD5BA2880}" type="slidenum">
              <a:rPr lang="en-US" smtClean="0"/>
              <a:t>‹#›</a:t>
            </a:fld>
            <a:endParaRPr lang="en-US"/>
          </a:p>
        </p:txBody>
      </p:sp>
    </p:spTree>
    <p:extLst>
      <p:ext uri="{BB962C8B-B14F-4D97-AF65-F5344CB8AC3E}">
        <p14:creationId xmlns:p14="http://schemas.microsoft.com/office/powerpoint/2010/main" val="2538853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44AB-9429-4605-80D0-15DF370852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A79DE9-9FF6-4B95-B7DA-AD19E116B2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67BCA-45EB-4C92-B164-E292479A116E}"/>
              </a:ext>
            </a:extLst>
          </p:cNvPr>
          <p:cNvSpPr>
            <a:spLocks noGrp="1"/>
          </p:cNvSpPr>
          <p:nvPr>
            <p:ph type="dt" sz="half" idx="10"/>
          </p:nvPr>
        </p:nvSpPr>
        <p:spPr/>
        <p:txBody>
          <a:bodyPr/>
          <a:lstStyle/>
          <a:p>
            <a:fld id="{58562499-507D-497C-AFFB-20459213E0D8}" type="datetimeFigureOut">
              <a:rPr lang="en-US" smtClean="0"/>
              <a:t>2/25/2021</a:t>
            </a:fld>
            <a:endParaRPr lang="en-US"/>
          </a:p>
        </p:txBody>
      </p:sp>
      <p:sp>
        <p:nvSpPr>
          <p:cNvPr id="5" name="Footer Placeholder 4">
            <a:extLst>
              <a:ext uri="{FF2B5EF4-FFF2-40B4-BE49-F238E27FC236}">
                <a16:creationId xmlns:a16="http://schemas.microsoft.com/office/drawing/2014/main" id="{253FFA23-B6D6-4D6D-BCE7-7FDB17A72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F44D2-51D5-456E-8100-A539417E78A3}"/>
              </a:ext>
            </a:extLst>
          </p:cNvPr>
          <p:cNvSpPr>
            <a:spLocks noGrp="1"/>
          </p:cNvSpPr>
          <p:nvPr>
            <p:ph type="sldNum" sz="quarter" idx="12"/>
          </p:nvPr>
        </p:nvSpPr>
        <p:spPr/>
        <p:txBody>
          <a:bodyPr/>
          <a:lstStyle/>
          <a:p>
            <a:fld id="{9CCD0091-179C-4B49-B621-4B0BD5BA2880}" type="slidenum">
              <a:rPr lang="en-US" smtClean="0"/>
              <a:t>‹#›</a:t>
            </a:fld>
            <a:endParaRPr lang="en-US"/>
          </a:p>
        </p:txBody>
      </p:sp>
    </p:spTree>
    <p:extLst>
      <p:ext uri="{BB962C8B-B14F-4D97-AF65-F5344CB8AC3E}">
        <p14:creationId xmlns:p14="http://schemas.microsoft.com/office/powerpoint/2010/main" val="4094552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D146-F133-4D1D-BB91-C67BB836C0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3D7246-2AFC-41BC-AAE7-4D3FDDF564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CE9AF-284B-4D28-8B38-7241EBA47889}"/>
              </a:ext>
            </a:extLst>
          </p:cNvPr>
          <p:cNvSpPr>
            <a:spLocks noGrp="1"/>
          </p:cNvSpPr>
          <p:nvPr>
            <p:ph type="dt" sz="half" idx="10"/>
          </p:nvPr>
        </p:nvSpPr>
        <p:spPr/>
        <p:txBody>
          <a:bodyPr/>
          <a:lstStyle/>
          <a:p>
            <a:fld id="{58562499-507D-497C-AFFB-20459213E0D8}" type="datetimeFigureOut">
              <a:rPr lang="en-US" smtClean="0"/>
              <a:t>2/25/2021</a:t>
            </a:fld>
            <a:endParaRPr lang="en-US"/>
          </a:p>
        </p:txBody>
      </p:sp>
      <p:sp>
        <p:nvSpPr>
          <p:cNvPr id="5" name="Footer Placeholder 4">
            <a:extLst>
              <a:ext uri="{FF2B5EF4-FFF2-40B4-BE49-F238E27FC236}">
                <a16:creationId xmlns:a16="http://schemas.microsoft.com/office/drawing/2014/main" id="{968075F8-CF6D-4018-AE6D-552BC0590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0F41B-0DE1-482D-98AB-0A5AFCAB5607}"/>
              </a:ext>
            </a:extLst>
          </p:cNvPr>
          <p:cNvSpPr>
            <a:spLocks noGrp="1"/>
          </p:cNvSpPr>
          <p:nvPr>
            <p:ph type="sldNum" sz="quarter" idx="12"/>
          </p:nvPr>
        </p:nvSpPr>
        <p:spPr/>
        <p:txBody>
          <a:bodyPr/>
          <a:lstStyle/>
          <a:p>
            <a:fld id="{9CCD0091-179C-4B49-B621-4B0BD5BA2880}" type="slidenum">
              <a:rPr lang="en-US" smtClean="0"/>
              <a:t>‹#›</a:t>
            </a:fld>
            <a:endParaRPr lang="en-US"/>
          </a:p>
        </p:txBody>
      </p:sp>
    </p:spTree>
    <p:extLst>
      <p:ext uri="{BB962C8B-B14F-4D97-AF65-F5344CB8AC3E}">
        <p14:creationId xmlns:p14="http://schemas.microsoft.com/office/powerpoint/2010/main" val="4281645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59AB-4337-4D89-89EB-7A53FB685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C344D9-138E-4344-990D-12D41733F2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0EC071-692F-4E05-9A42-5C99595F1B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AB2E15-7752-4E12-978A-2813D9E06312}"/>
              </a:ext>
            </a:extLst>
          </p:cNvPr>
          <p:cNvSpPr>
            <a:spLocks noGrp="1"/>
          </p:cNvSpPr>
          <p:nvPr>
            <p:ph type="dt" sz="half" idx="10"/>
          </p:nvPr>
        </p:nvSpPr>
        <p:spPr/>
        <p:txBody>
          <a:bodyPr/>
          <a:lstStyle/>
          <a:p>
            <a:fld id="{58562499-507D-497C-AFFB-20459213E0D8}" type="datetimeFigureOut">
              <a:rPr lang="en-US" smtClean="0"/>
              <a:t>2/25/2021</a:t>
            </a:fld>
            <a:endParaRPr lang="en-US"/>
          </a:p>
        </p:txBody>
      </p:sp>
      <p:sp>
        <p:nvSpPr>
          <p:cNvPr id="6" name="Footer Placeholder 5">
            <a:extLst>
              <a:ext uri="{FF2B5EF4-FFF2-40B4-BE49-F238E27FC236}">
                <a16:creationId xmlns:a16="http://schemas.microsoft.com/office/drawing/2014/main" id="{41B3E5E0-CE5D-4167-A42E-861E486D26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B35C7-2E94-4FD5-B6CE-19CD4E9AEBA3}"/>
              </a:ext>
            </a:extLst>
          </p:cNvPr>
          <p:cNvSpPr>
            <a:spLocks noGrp="1"/>
          </p:cNvSpPr>
          <p:nvPr>
            <p:ph type="sldNum" sz="quarter" idx="12"/>
          </p:nvPr>
        </p:nvSpPr>
        <p:spPr/>
        <p:txBody>
          <a:bodyPr/>
          <a:lstStyle/>
          <a:p>
            <a:fld id="{9CCD0091-179C-4B49-B621-4B0BD5BA2880}" type="slidenum">
              <a:rPr lang="en-US" smtClean="0"/>
              <a:t>‹#›</a:t>
            </a:fld>
            <a:endParaRPr lang="en-US"/>
          </a:p>
        </p:txBody>
      </p:sp>
    </p:spTree>
    <p:extLst>
      <p:ext uri="{BB962C8B-B14F-4D97-AF65-F5344CB8AC3E}">
        <p14:creationId xmlns:p14="http://schemas.microsoft.com/office/powerpoint/2010/main" val="1302657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B633-9B9C-4BE6-ADB5-AAA87AB6DC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72B38B-BD01-45DB-A193-7420AFD4C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029473-8C83-459D-87C1-D2D9EA2119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4863AC-2B6D-466F-999B-71EE52AB45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A663A5-53FD-45B9-8A84-15E51C2D09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CE0217-F95F-42C3-AF65-32CBC991D793}"/>
              </a:ext>
            </a:extLst>
          </p:cNvPr>
          <p:cNvSpPr>
            <a:spLocks noGrp="1"/>
          </p:cNvSpPr>
          <p:nvPr>
            <p:ph type="dt" sz="half" idx="10"/>
          </p:nvPr>
        </p:nvSpPr>
        <p:spPr/>
        <p:txBody>
          <a:bodyPr/>
          <a:lstStyle/>
          <a:p>
            <a:fld id="{58562499-507D-497C-AFFB-20459213E0D8}" type="datetimeFigureOut">
              <a:rPr lang="en-US" smtClean="0"/>
              <a:t>2/25/2021</a:t>
            </a:fld>
            <a:endParaRPr lang="en-US"/>
          </a:p>
        </p:txBody>
      </p:sp>
      <p:sp>
        <p:nvSpPr>
          <p:cNvPr id="8" name="Footer Placeholder 7">
            <a:extLst>
              <a:ext uri="{FF2B5EF4-FFF2-40B4-BE49-F238E27FC236}">
                <a16:creationId xmlns:a16="http://schemas.microsoft.com/office/drawing/2014/main" id="{4CDCD446-F1B5-4CDD-B3A2-25D853F3ED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841318-C970-487A-983B-38ED25A6EE17}"/>
              </a:ext>
            </a:extLst>
          </p:cNvPr>
          <p:cNvSpPr>
            <a:spLocks noGrp="1"/>
          </p:cNvSpPr>
          <p:nvPr>
            <p:ph type="sldNum" sz="quarter" idx="12"/>
          </p:nvPr>
        </p:nvSpPr>
        <p:spPr/>
        <p:txBody>
          <a:bodyPr/>
          <a:lstStyle/>
          <a:p>
            <a:fld id="{9CCD0091-179C-4B49-B621-4B0BD5BA2880}" type="slidenum">
              <a:rPr lang="en-US" smtClean="0"/>
              <a:t>‹#›</a:t>
            </a:fld>
            <a:endParaRPr lang="en-US"/>
          </a:p>
        </p:txBody>
      </p:sp>
    </p:spTree>
    <p:extLst>
      <p:ext uri="{BB962C8B-B14F-4D97-AF65-F5344CB8AC3E}">
        <p14:creationId xmlns:p14="http://schemas.microsoft.com/office/powerpoint/2010/main" val="35035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C356-1147-460B-8A69-87FC4F5036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11B409C-5900-4F28-8EC8-80AC0D209DF9}"/>
              </a:ext>
            </a:extLst>
          </p:cNvPr>
          <p:cNvSpPr>
            <a:spLocks noGrp="1"/>
          </p:cNvSpPr>
          <p:nvPr>
            <p:ph type="dt" sz="half" idx="10"/>
          </p:nvPr>
        </p:nvSpPr>
        <p:spPr/>
        <p:txBody>
          <a:bodyPr/>
          <a:lstStyle/>
          <a:p>
            <a:fld id="{CAB3E667-AD20-4E00-8FB1-79A071DDD371}" type="datetimeFigureOut">
              <a:rPr lang="en-US" smtClean="0"/>
              <a:t>2/25/2021</a:t>
            </a:fld>
            <a:endParaRPr lang="en-US"/>
          </a:p>
        </p:txBody>
      </p:sp>
      <p:sp>
        <p:nvSpPr>
          <p:cNvPr id="4" name="Footer Placeholder 3">
            <a:extLst>
              <a:ext uri="{FF2B5EF4-FFF2-40B4-BE49-F238E27FC236}">
                <a16:creationId xmlns:a16="http://schemas.microsoft.com/office/drawing/2014/main" id="{094D4B56-B368-45CB-B419-0D45810577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395758-87A6-438F-B25A-2D95235C2864}"/>
              </a:ext>
            </a:extLst>
          </p:cNvPr>
          <p:cNvSpPr>
            <a:spLocks noGrp="1"/>
          </p:cNvSpPr>
          <p:nvPr>
            <p:ph type="sldNum" sz="quarter" idx="12"/>
          </p:nvPr>
        </p:nvSpPr>
        <p:spPr/>
        <p:txBody>
          <a:bodyPr/>
          <a:lstStyle/>
          <a:p>
            <a:fld id="{5090DB5D-0569-4328-B293-7353D1B158D7}" type="slidenum">
              <a:rPr lang="en-US" smtClean="0"/>
              <a:t>‹#›</a:t>
            </a:fld>
            <a:endParaRPr lang="en-US"/>
          </a:p>
        </p:txBody>
      </p:sp>
    </p:spTree>
    <p:extLst>
      <p:ext uri="{BB962C8B-B14F-4D97-AF65-F5344CB8AC3E}">
        <p14:creationId xmlns:p14="http://schemas.microsoft.com/office/powerpoint/2010/main" val="2132291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0F41-6B6C-46A5-8459-4A893846C5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CDD864-7F1E-406D-B97C-41C6C6C8ACB2}"/>
              </a:ext>
            </a:extLst>
          </p:cNvPr>
          <p:cNvSpPr>
            <a:spLocks noGrp="1"/>
          </p:cNvSpPr>
          <p:nvPr>
            <p:ph type="dt" sz="half" idx="10"/>
          </p:nvPr>
        </p:nvSpPr>
        <p:spPr/>
        <p:txBody>
          <a:bodyPr/>
          <a:lstStyle/>
          <a:p>
            <a:fld id="{58562499-507D-497C-AFFB-20459213E0D8}" type="datetimeFigureOut">
              <a:rPr lang="en-US" smtClean="0"/>
              <a:t>2/25/2021</a:t>
            </a:fld>
            <a:endParaRPr lang="en-US"/>
          </a:p>
        </p:txBody>
      </p:sp>
      <p:sp>
        <p:nvSpPr>
          <p:cNvPr id="4" name="Footer Placeholder 3">
            <a:extLst>
              <a:ext uri="{FF2B5EF4-FFF2-40B4-BE49-F238E27FC236}">
                <a16:creationId xmlns:a16="http://schemas.microsoft.com/office/drawing/2014/main" id="{6A1CBCE9-563F-425C-A0FF-822165C9B8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6C5960-7498-4AA5-8CB1-CB262DC1E24E}"/>
              </a:ext>
            </a:extLst>
          </p:cNvPr>
          <p:cNvSpPr>
            <a:spLocks noGrp="1"/>
          </p:cNvSpPr>
          <p:nvPr>
            <p:ph type="sldNum" sz="quarter" idx="12"/>
          </p:nvPr>
        </p:nvSpPr>
        <p:spPr/>
        <p:txBody>
          <a:bodyPr/>
          <a:lstStyle/>
          <a:p>
            <a:fld id="{9CCD0091-179C-4B49-B621-4B0BD5BA2880}" type="slidenum">
              <a:rPr lang="en-US" smtClean="0"/>
              <a:t>‹#›</a:t>
            </a:fld>
            <a:endParaRPr lang="en-US"/>
          </a:p>
        </p:txBody>
      </p:sp>
    </p:spTree>
    <p:extLst>
      <p:ext uri="{BB962C8B-B14F-4D97-AF65-F5344CB8AC3E}">
        <p14:creationId xmlns:p14="http://schemas.microsoft.com/office/powerpoint/2010/main" val="1533620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5DAFC2-6FA0-4E6D-9986-1C6EF43B77D9}"/>
              </a:ext>
            </a:extLst>
          </p:cNvPr>
          <p:cNvSpPr>
            <a:spLocks noGrp="1"/>
          </p:cNvSpPr>
          <p:nvPr>
            <p:ph type="dt" sz="half" idx="10"/>
          </p:nvPr>
        </p:nvSpPr>
        <p:spPr/>
        <p:txBody>
          <a:bodyPr/>
          <a:lstStyle/>
          <a:p>
            <a:fld id="{58562499-507D-497C-AFFB-20459213E0D8}" type="datetimeFigureOut">
              <a:rPr lang="en-US" smtClean="0"/>
              <a:t>2/25/2021</a:t>
            </a:fld>
            <a:endParaRPr lang="en-US"/>
          </a:p>
        </p:txBody>
      </p:sp>
      <p:sp>
        <p:nvSpPr>
          <p:cNvPr id="3" name="Footer Placeholder 2">
            <a:extLst>
              <a:ext uri="{FF2B5EF4-FFF2-40B4-BE49-F238E27FC236}">
                <a16:creationId xmlns:a16="http://schemas.microsoft.com/office/drawing/2014/main" id="{F49F9759-62DA-4639-8E47-B58CE002B1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F4F4F7-881F-4C68-80E8-7E16073FD850}"/>
              </a:ext>
            </a:extLst>
          </p:cNvPr>
          <p:cNvSpPr>
            <a:spLocks noGrp="1"/>
          </p:cNvSpPr>
          <p:nvPr>
            <p:ph type="sldNum" sz="quarter" idx="12"/>
          </p:nvPr>
        </p:nvSpPr>
        <p:spPr/>
        <p:txBody>
          <a:bodyPr/>
          <a:lstStyle/>
          <a:p>
            <a:fld id="{9CCD0091-179C-4B49-B621-4B0BD5BA2880}" type="slidenum">
              <a:rPr lang="en-US" smtClean="0"/>
              <a:t>‹#›</a:t>
            </a:fld>
            <a:endParaRPr lang="en-US"/>
          </a:p>
        </p:txBody>
      </p:sp>
    </p:spTree>
    <p:extLst>
      <p:ext uri="{BB962C8B-B14F-4D97-AF65-F5344CB8AC3E}">
        <p14:creationId xmlns:p14="http://schemas.microsoft.com/office/powerpoint/2010/main" val="4227659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50DDF-0043-475E-BA4A-0BCD85C2E6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BD698F-FB34-47DA-9364-65BF9969F78A}"/>
              </a:ext>
            </a:extLst>
          </p:cNvPr>
          <p:cNvSpPr>
            <a:spLocks noGrp="1"/>
          </p:cNvSpPr>
          <p:nvPr>
            <p:ph type="dt" sz="half" idx="10"/>
          </p:nvPr>
        </p:nvSpPr>
        <p:spPr/>
        <p:txBody>
          <a:bodyPr/>
          <a:lstStyle/>
          <a:p>
            <a:fld id="{58562499-507D-497C-AFFB-20459213E0D8}" type="datetimeFigureOut">
              <a:rPr lang="en-US" smtClean="0"/>
              <a:t>2/25/2021</a:t>
            </a:fld>
            <a:endParaRPr lang="en-US"/>
          </a:p>
        </p:txBody>
      </p:sp>
      <p:sp>
        <p:nvSpPr>
          <p:cNvPr id="4" name="Footer Placeholder 3">
            <a:extLst>
              <a:ext uri="{FF2B5EF4-FFF2-40B4-BE49-F238E27FC236}">
                <a16:creationId xmlns:a16="http://schemas.microsoft.com/office/drawing/2014/main" id="{5A2639BA-C33D-45D6-9435-FE2246CA9F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F51B1-43D6-4615-95AD-664CA04AF1BC}"/>
              </a:ext>
            </a:extLst>
          </p:cNvPr>
          <p:cNvSpPr>
            <a:spLocks noGrp="1"/>
          </p:cNvSpPr>
          <p:nvPr>
            <p:ph type="sldNum" sz="quarter" idx="12"/>
          </p:nvPr>
        </p:nvSpPr>
        <p:spPr/>
        <p:txBody>
          <a:bodyPr/>
          <a:lstStyle/>
          <a:p>
            <a:fld id="{9CCD0091-179C-4B49-B621-4B0BD5BA2880}" type="slidenum">
              <a:rPr lang="en-US" smtClean="0"/>
              <a:t>‹#›</a:t>
            </a:fld>
            <a:endParaRPr lang="en-US"/>
          </a:p>
        </p:txBody>
      </p:sp>
    </p:spTree>
    <p:extLst>
      <p:ext uri="{BB962C8B-B14F-4D97-AF65-F5344CB8AC3E}">
        <p14:creationId xmlns:p14="http://schemas.microsoft.com/office/powerpoint/2010/main" val="2453700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994F-DEAC-4A43-BE4E-585246F24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23788C-C789-484C-9AFF-DF94E0853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00E911-A595-4B94-A2C4-153DDFAB45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4030D2-6D0F-4980-8A96-A29F85FC0F04}"/>
              </a:ext>
            </a:extLst>
          </p:cNvPr>
          <p:cNvSpPr>
            <a:spLocks noGrp="1"/>
          </p:cNvSpPr>
          <p:nvPr>
            <p:ph type="dt" sz="half" idx="10"/>
          </p:nvPr>
        </p:nvSpPr>
        <p:spPr/>
        <p:txBody>
          <a:bodyPr/>
          <a:lstStyle/>
          <a:p>
            <a:fld id="{58562499-507D-497C-AFFB-20459213E0D8}" type="datetimeFigureOut">
              <a:rPr lang="en-US" smtClean="0"/>
              <a:t>2/25/2021</a:t>
            </a:fld>
            <a:endParaRPr lang="en-US"/>
          </a:p>
        </p:txBody>
      </p:sp>
      <p:sp>
        <p:nvSpPr>
          <p:cNvPr id="6" name="Footer Placeholder 5">
            <a:extLst>
              <a:ext uri="{FF2B5EF4-FFF2-40B4-BE49-F238E27FC236}">
                <a16:creationId xmlns:a16="http://schemas.microsoft.com/office/drawing/2014/main" id="{9485D21F-985F-43F7-B53A-8362F0DC9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77945-1C24-4B76-B8E2-91592784B6C9}"/>
              </a:ext>
            </a:extLst>
          </p:cNvPr>
          <p:cNvSpPr>
            <a:spLocks noGrp="1"/>
          </p:cNvSpPr>
          <p:nvPr>
            <p:ph type="sldNum" sz="quarter" idx="12"/>
          </p:nvPr>
        </p:nvSpPr>
        <p:spPr/>
        <p:txBody>
          <a:bodyPr/>
          <a:lstStyle/>
          <a:p>
            <a:fld id="{9CCD0091-179C-4B49-B621-4B0BD5BA2880}" type="slidenum">
              <a:rPr lang="en-US" smtClean="0"/>
              <a:t>‹#›</a:t>
            </a:fld>
            <a:endParaRPr lang="en-US"/>
          </a:p>
        </p:txBody>
      </p:sp>
    </p:spTree>
    <p:extLst>
      <p:ext uri="{BB962C8B-B14F-4D97-AF65-F5344CB8AC3E}">
        <p14:creationId xmlns:p14="http://schemas.microsoft.com/office/powerpoint/2010/main" val="2075267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11E9-9CAC-4AD0-9A51-25BD31CA3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B960AC-7381-44FC-A32E-6515D658C8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075931-176F-4B60-A7B6-867958A59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5D93A2-1400-4C55-AA42-E09EC269999D}"/>
              </a:ext>
            </a:extLst>
          </p:cNvPr>
          <p:cNvSpPr>
            <a:spLocks noGrp="1"/>
          </p:cNvSpPr>
          <p:nvPr>
            <p:ph type="dt" sz="half" idx="10"/>
          </p:nvPr>
        </p:nvSpPr>
        <p:spPr/>
        <p:txBody>
          <a:bodyPr/>
          <a:lstStyle/>
          <a:p>
            <a:fld id="{58562499-507D-497C-AFFB-20459213E0D8}" type="datetimeFigureOut">
              <a:rPr lang="en-US" smtClean="0"/>
              <a:t>2/25/2021</a:t>
            </a:fld>
            <a:endParaRPr lang="en-US"/>
          </a:p>
        </p:txBody>
      </p:sp>
      <p:sp>
        <p:nvSpPr>
          <p:cNvPr id="6" name="Footer Placeholder 5">
            <a:extLst>
              <a:ext uri="{FF2B5EF4-FFF2-40B4-BE49-F238E27FC236}">
                <a16:creationId xmlns:a16="http://schemas.microsoft.com/office/drawing/2014/main" id="{B8162BEE-EEAD-4A9D-A60A-192CC10E2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8B57E-8A11-4092-A336-7922A60BF2F1}"/>
              </a:ext>
            </a:extLst>
          </p:cNvPr>
          <p:cNvSpPr>
            <a:spLocks noGrp="1"/>
          </p:cNvSpPr>
          <p:nvPr>
            <p:ph type="sldNum" sz="quarter" idx="12"/>
          </p:nvPr>
        </p:nvSpPr>
        <p:spPr/>
        <p:txBody>
          <a:bodyPr/>
          <a:lstStyle/>
          <a:p>
            <a:fld id="{9CCD0091-179C-4B49-B621-4B0BD5BA2880}" type="slidenum">
              <a:rPr lang="en-US" smtClean="0"/>
              <a:t>‹#›</a:t>
            </a:fld>
            <a:endParaRPr lang="en-US"/>
          </a:p>
        </p:txBody>
      </p:sp>
    </p:spTree>
    <p:extLst>
      <p:ext uri="{BB962C8B-B14F-4D97-AF65-F5344CB8AC3E}">
        <p14:creationId xmlns:p14="http://schemas.microsoft.com/office/powerpoint/2010/main" val="840444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E9E67-F3C5-4BBE-8951-4F4443FC26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552F67-91F7-4EDE-AA69-2B23FFD160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7688F-5E9F-4B4D-8F5E-EBF175D66AE0}"/>
              </a:ext>
            </a:extLst>
          </p:cNvPr>
          <p:cNvSpPr>
            <a:spLocks noGrp="1"/>
          </p:cNvSpPr>
          <p:nvPr>
            <p:ph type="dt" sz="half" idx="10"/>
          </p:nvPr>
        </p:nvSpPr>
        <p:spPr/>
        <p:txBody>
          <a:bodyPr/>
          <a:lstStyle/>
          <a:p>
            <a:fld id="{58562499-507D-497C-AFFB-20459213E0D8}" type="datetimeFigureOut">
              <a:rPr lang="en-US" smtClean="0"/>
              <a:t>2/25/2021</a:t>
            </a:fld>
            <a:endParaRPr lang="en-US"/>
          </a:p>
        </p:txBody>
      </p:sp>
      <p:sp>
        <p:nvSpPr>
          <p:cNvPr id="5" name="Footer Placeholder 4">
            <a:extLst>
              <a:ext uri="{FF2B5EF4-FFF2-40B4-BE49-F238E27FC236}">
                <a16:creationId xmlns:a16="http://schemas.microsoft.com/office/drawing/2014/main" id="{7BB5B0CB-7790-4D7D-A765-0FCA9E11E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0109C-E8EF-45EC-87D9-49A614BB4116}"/>
              </a:ext>
            </a:extLst>
          </p:cNvPr>
          <p:cNvSpPr>
            <a:spLocks noGrp="1"/>
          </p:cNvSpPr>
          <p:nvPr>
            <p:ph type="sldNum" sz="quarter" idx="12"/>
          </p:nvPr>
        </p:nvSpPr>
        <p:spPr/>
        <p:txBody>
          <a:bodyPr/>
          <a:lstStyle/>
          <a:p>
            <a:fld id="{9CCD0091-179C-4B49-B621-4B0BD5BA2880}" type="slidenum">
              <a:rPr lang="en-US" smtClean="0"/>
              <a:t>‹#›</a:t>
            </a:fld>
            <a:endParaRPr lang="en-US"/>
          </a:p>
        </p:txBody>
      </p:sp>
    </p:spTree>
    <p:extLst>
      <p:ext uri="{BB962C8B-B14F-4D97-AF65-F5344CB8AC3E}">
        <p14:creationId xmlns:p14="http://schemas.microsoft.com/office/powerpoint/2010/main" val="3410543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7592D8-B4A7-4D42-9EBF-5589ADDD9A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EF9782-798B-4884-A91C-E54B60A9B2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F3088-4E27-49A6-9286-CA2B1E8E064B}"/>
              </a:ext>
            </a:extLst>
          </p:cNvPr>
          <p:cNvSpPr>
            <a:spLocks noGrp="1"/>
          </p:cNvSpPr>
          <p:nvPr>
            <p:ph type="dt" sz="half" idx="10"/>
          </p:nvPr>
        </p:nvSpPr>
        <p:spPr/>
        <p:txBody>
          <a:bodyPr/>
          <a:lstStyle/>
          <a:p>
            <a:fld id="{58562499-507D-497C-AFFB-20459213E0D8}" type="datetimeFigureOut">
              <a:rPr lang="en-US" smtClean="0"/>
              <a:t>2/25/2021</a:t>
            </a:fld>
            <a:endParaRPr lang="en-US"/>
          </a:p>
        </p:txBody>
      </p:sp>
      <p:sp>
        <p:nvSpPr>
          <p:cNvPr id="5" name="Footer Placeholder 4">
            <a:extLst>
              <a:ext uri="{FF2B5EF4-FFF2-40B4-BE49-F238E27FC236}">
                <a16:creationId xmlns:a16="http://schemas.microsoft.com/office/drawing/2014/main" id="{63F6CD8A-9987-49CF-9FEE-B269497EA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DBE3D-F9BC-42C2-A4D1-EC87F1BDC7E1}"/>
              </a:ext>
            </a:extLst>
          </p:cNvPr>
          <p:cNvSpPr>
            <a:spLocks noGrp="1"/>
          </p:cNvSpPr>
          <p:nvPr>
            <p:ph type="sldNum" sz="quarter" idx="12"/>
          </p:nvPr>
        </p:nvSpPr>
        <p:spPr/>
        <p:txBody>
          <a:bodyPr/>
          <a:lstStyle/>
          <a:p>
            <a:fld id="{9CCD0091-179C-4B49-B621-4B0BD5BA2880}" type="slidenum">
              <a:rPr lang="en-US" smtClean="0"/>
              <a:t>‹#›</a:t>
            </a:fld>
            <a:endParaRPr lang="en-US"/>
          </a:p>
        </p:txBody>
      </p:sp>
    </p:spTree>
    <p:extLst>
      <p:ext uri="{BB962C8B-B14F-4D97-AF65-F5344CB8AC3E}">
        <p14:creationId xmlns:p14="http://schemas.microsoft.com/office/powerpoint/2010/main" val="3075877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B107-A339-440D-BD39-B2520FFE40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7C114E-97D3-4C2E-803F-207BB4B85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DF640C-062F-4A19-B80B-A7866D745BBA}"/>
              </a:ext>
            </a:extLst>
          </p:cNvPr>
          <p:cNvSpPr>
            <a:spLocks noGrp="1"/>
          </p:cNvSpPr>
          <p:nvPr>
            <p:ph type="dt" sz="half" idx="10"/>
          </p:nvPr>
        </p:nvSpPr>
        <p:spPr/>
        <p:txBody>
          <a:bodyPr/>
          <a:lstStyle/>
          <a:p>
            <a:fld id="{32A718E5-DCEC-42D5-9599-8DD99C3C736C}" type="datetimeFigureOut">
              <a:rPr lang="en-US" smtClean="0"/>
              <a:t>2/25/2021</a:t>
            </a:fld>
            <a:endParaRPr lang="en-US"/>
          </a:p>
        </p:txBody>
      </p:sp>
      <p:sp>
        <p:nvSpPr>
          <p:cNvPr id="5" name="Footer Placeholder 4">
            <a:extLst>
              <a:ext uri="{FF2B5EF4-FFF2-40B4-BE49-F238E27FC236}">
                <a16:creationId xmlns:a16="http://schemas.microsoft.com/office/drawing/2014/main" id="{5BA0B69E-1B6E-4F75-B604-508247965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E4048-AB10-432D-A8C0-AC633A57026B}"/>
              </a:ext>
            </a:extLst>
          </p:cNvPr>
          <p:cNvSpPr>
            <a:spLocks noGrp="1"/>
          </p:cNvSpPr>
          <p:nvPr>
            <p:ph type="sldNum" sz="quarter" idx="12"/>
          </p:nvPr>
        </p:nvSpPr>
        <p:spPr/>
        <p:txBody>
          <a:bodyPr/>
          <a:lstStyle/>
          <a:p>
            <a:fld id="{0F59E1FB-C807-4565-BE67-C65EC7F003DE}" type="slidenum">
              <a:rPr lang="en-US" smtClean="0"/>
              <a:t>‹#›</a:t>
            </a:fld>
            <a:endParaRPr lang="en-US"/>
          </a:p>
        </p:txBody>
      </p:sp>
    </p:spTree>
    <p:extLst>
      <p:ext uri="{BB962C8B-B14F-4D97-AF65-F5344CB8AC3E}">
        <p14:creationId xmlns:p14="http://schemas.microsoft.com/office/powerpoint/2010/main" val="3613940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4189-7D6C-4E1B-AED4-6869EAF59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B7177-91FA-4C55-B8C3-5088B079ED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9CD6A-5F20-42F8-9B4C-A0E86D21B4BE}"/>
              </a:ext>
            </a:extLst>
          </p:cNvPr>
          <p:cNvSpPr>
            <a:spLocks noGrp="1"/>
          </p:cNvSpPr>
          <p:nvPr>
            <p:ph type="dt" sz="half" idx="10"/>
          </p:nvPr>
        </p:nvSpPr>
        <p:spPr/>
        <p:txBody>
          <a:bodyPr/>
          <a:lstStyle/>
          <a:p>
            <a:fld id="{32A718E5-DCEC-42D5-9599-8DD99C3C736C}" type="datetimeFigureOut">
              <a:rPr lang="en-US" smtClean="0"/>
              <a:t>2/25/2021</a:t>
            </a:fld>
            <a:endParaRPr lang="en-US"/>
          </a:p>
        </p:txBody>
      </p:sp>
      <p:sp>
        <p:nvSpPr>
          <p:cNvPr id="5" name="Footer Placeholder 4">
            <a:extLst>
              <a:ext uri="{FF2B5EF4-FFF2-40B4-BE49-F238E27FC236}">
                <a16:creationId xmlns:a16="http://schemas.microsoft.com/office/drawing/2014/main" id="{343DE5B8-05FA-4ABB-9F19-21DA487AA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82891-09FF-46A2-B183-B98A9E13A11C}"/>
              </a:ext>
            </a:extLst>
          </p:cNvPr>
          <p:cNvSpPr>
            <a:spLocks noGrp="1"/>
          </p:cNvSpPr>
          <p:nvPr>
            <p:ph type="sldNum" sz="quarter" idx="12"/>
          </p:nvPr>
        </p:nvSpPr>
        <p:spPr/>
        <p:txBody>
          <a:bodyPr/>
          <a:lstStyle/>
          <a:p>
            <a:fld id="{0F59E1FB-C807-4565-BE67-C65EC7F003DE}" type="slidenum">
              <a:rPr lang="en-US" smtClean="0"/>
              <a:t>‹#›</a:t>
            </a:fld>
            <a:endParaRPr lang="en-US"/>
          </a:p>
        </p:txBody>
      </p:sp>
    </p:spTree>
    <p:extLst>
      <p:ext uri="{BB962C8B-B14F-4D97-AF65-F5344CB8AC3E}">
        <p14:creationId xmlns:p14="http://schemas.microsoft.com/office/powerpoint/2010/main" val="3105823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168D-DDB8-486C-AF5E-A4EB568D2C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7EEA5C-F174-4F04-8CCA-7626A6013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358A26-CC2A-4D78-A337-9EF1480AEF6B}"/>
              </a:ext>
            </a:extLst>
          </p:cNvPr>
          <p:cNvSpPr>
            <a:spLocks noGrp="1"/>
          </p:cNvSpPr>
          <p:nvPr>
            <p:ph type="dt" sz="half" idx="10"/>
          </p:nvPr>
        </p:nvSpPr>
        <p:spPr/>
        <p:txBody>
          <a:bodyPr/>
          <a:lstStyle/>
          <a:p>
            <a:fld id="{32A718E5-DCEC-42D5-9599-8DD99C3C736C}" type="datetimeFigureOut">
              <a:rPr lang="en-US" smtClean="0"/>
              <a:t>2/25/2021</a:t>
            </a:fld>
            <a:endParaRPr lang="en-US"/>
          </a:p>
        </p:txBody>
      </p:sp>
      <p:sp>
        <p:nvSpPr>
          <p:cNvPr id="5" name="Footer Placeholder 4">
            <a:extLst>
              <a:ext uri="{FF2B5EF4-FFF2-40B4-BE49-F238E27FC236}">
                <a16:creationId xmlns:a16="http://schemas.microsoft.com/office/drawing/2014/main" id="{7C54F01A-73B4-4CAB-8209-E643C3E4F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856EE-41A4-4FC3-A8A7-C9F9A8D28CD2}"/>
              </a:ext>
            </a:extLst>
          </p:cNvPr>
          <p:cNvSpPr>
            <a:spLocks noGrp="1"/>
          </p:cNvSpPr>
          <p:nvPr>
            <p:ph type="sldNum" sz="quarter" idx="12"/>
          </p:nvPr>
        </p:nvSpPr>
        <p:spPr/>
        <p:txBody>
          <a:bodyPr/>
          <a:lstStyle/>
          <a:p>
            <a:fld id="{0F59E1FB-C807-4565-BE67-C65EC7F003DE}" type="slidenum">
              <a:rPr lang="en-US" smtClean="0"/>
              <a:t>‹#›</a:t>
            </a:fld>
            <a:endParaRPr lang="en-US"/>
          </a:p>
        </p:txBody>
      </p:sp>
    </p:spTree>
    <p:extLst>
      <p:ext uri="{BB962C8B-B14F-4D97-AF65-F5344CB8AC3E}">
        <p14:creationId xmlns:p14="http://schemas.microsoft.com/office/powerpoint/2010/main" val="132963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55CE-0421-470F-B8C9-C2F774BF41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B469D-07C2-47B0-98C5-91205A8C70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E6349-2374-4EB2-AF89-37582149AE82}"/>
              </a:ext>
            </a:extLst>
          </p:cNvPr>
          <p:cNvSpPr>
            <a:spLocks noGrp="1"/>
          </p:cNvSpPr>
          <p:nvPr>
            <p:ph type="dt" sz="half" idx="10"/>
          </p:nvPr>
        </p:nvSpPr>
        <p:spPr/>
        <p:txBody>
          <a:bodyPr/>
          <a:lstStyle/>
          <a:p>
            <a:fld id="{CAB3E667-AD20-4E00-8FB1-79A071DDD371}" type="datetimeFigureOut">
              <a:rPr lang="en-US" smtClean="0"/>
              <a:t>2/25/2021</a:t>
            </a:fld>
            <a:endParaRPr lang="en-US"/>
          </a:p>
        </p:txBody>
      </p:sp>
      <p:sp>
        <p:nvSpPr>
          <p:cNvPr id="5" name="Footer Placeholder 4">
            <a:extLst>
              <a:ext uri="{FF2B5EF4-FFF2-40B4-BE49-F238E27FC236}">
                <a16:creationId xmlns:a16="http://schemas.microsoft.com/office/drawing/2014/main" id="{21A4C337-8910-4BA4-A9BA-97629E892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49292-2BD9-4DF3-9D7E-E3993FE3BC6E}"/>
              </a:ext>
            </a:extLst>
          </p:cNvPr>
          <p:cNvSpPr>
            <a:spLocks noGrp="1"/>
          </p:cNvSpPr>
          <p:nvPr>
            <p:ph type="sldNum" sz="quarter" idx="12"/>
          </p:nvPr>
        </p:nvSpPr>
        <p:spPr/>
        <p:txBody>
          <a:bodyPr/>
          <a:lstStyle/>
          <a:p>
            <a:fld id="{5090DB5D-0569-4328-B293-7353D1B158D7}" type="slidenum">
              <a:rPr lang="en-US" smtClean="0"/>
              <a:t>‹#›</a:t>
            </a:fld>
            <a:endParaRPr lang="en-US"/>
          </a:p>
        </p:txBody>
      </p:sp>
    </p:spTree>
    <p:extLst>
      <p:ext uri="{BB962C8B-B14F-4D97-AF65-F5344CB8AC3E}">
        <p14:creationId xmlns:p14="http://schemas.microsoft.com/office/powerpoint/2010/main" val="468560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EA63-1B54-47D9-9CE4-1790662276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931C4-BE61-4826-BD52-C6AB7BCE78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968566-7BD8-44B8-9883-6B68297109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835072-47F0-4F29-90CC-1D01FCCC9A1E}"/>
              </a:ext>
            </a:extLst>
          </p:cNvPr>
          <p:cNvSpPr>
            <a:spLocks noGrp="1"/>
          </p:cNvSpPr>
          <p:nvPr>
            <p:ph type="dt" sz="half" idx="10"/>
          </p:nvPr>
        </p:nvSpPr>
        <p:spPr/>
        <p:txBody>
          <a:bodyPr/>
          <a:lstStyle/>
          <a:p>
            <a:fld id="{32A718E5-DCEC-42D5-9599-8DD99C3C736C}" type="datetimeFigureOut">
              <a:rPr lang="en-US" smtClean="0"/>
              <a:t>2/25/2021</a:t>
            </a:fld>
            <a:endParaRPr lang="en-US"/>
          </a:p>
        </p:txBody>
      </p:sp>
      <p:sp>
        <p:nvSpPr>
          <p:cNvPr id="6" name="Footer Placeholder 5">
            <a:extLst>
              <a:ext uri="{FF2B5EF4-FFF2-40B4-BE49-F238E27FC236}">
                <a16:creationId xmlns:a16="http://schemas.microsoft.com/office/drawing/2014/main" id="{3C53795B-6E60-40A1-B139-E1D43E839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978D5A-DB47-4F0F-96E2-490BA0F055FD}"/>
              </a:ext>
            </a:extLst>
          </p:cNvPr>
          <p:cNvSpPr>
            <a:spLocks noGrp="1"/>
          </p:cNvSpPr>
          <p:nvPr>
            <p:ph type="sldNum" sz="quarter" idx="12"/>
          </p:nvPr>
        </p:nvSpPr>
        <p:spPr/>
        <p:txBody>
          <a:bodyPr/>
          <a:lstStyle/>
          <a:p>
            <a:fld id="{0F59E1FB-C807-4565-BE67-C65EC7F003DE}" type="slidenum">
              <a:rPr lang="en-US" smtClean="0"/>
              <a:t>‹#›</a:t>
            </a:fld>
            <a:endParaRPr lang="en-US"/>
          </a:p>
        </p:txBody>
      </p:sp>
    </p:spTree>
    <p:extLst>
      <p:ext uri="{BB962C8B-B14F-4D97-AF65-F5344CB8AC3E}">
        <p14:creationId xmlns:p14="http://schemas.microsoft.com/office/powerpoint/2010/main" val="3192680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21AA-828C-45EF-AB24-6603C9E6D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87D3D6-9C01-4917-9565-EE5078DC1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07E89C-1C54-499F-9DD1-A4CFCBBF18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61D130-B2E6-4EB6-B252-DCB0EF9281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19DB5E-1BD3-4267-BE49-C39B38786D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60A6EF-3B05-4D53-BA2C-B76BB78E54C2}"/>
              </a:ext>
            </a:extLst>
          </p:cNvPr>
          <p:cNvSpPr>
            <a:spLocks noGrp="1"/>
          </p:cNvSpPr>
          <p:nvPr>
            <p:ph type="dt" sz="half" idx="10"/>
          </p:nvPr>
        </p:nvSpPr>
        <p:spPr/>
        <p:txBody>
          <a:bodyPr/>
          <a:lstStyle/>
          <a:p>
            <a:fld id="{32A718E5-DCEC-42D5-9599-8DD99C3C736C}" type="datetimeFigureOut">
              <a:rPr lang="en-US" smtClean="0"/>
              <a:t>2/25/2021</a:t>
            </a:fld>
            <a:endParaRPr lang="en-US"/>
          </a:p>
        </p:txBody>
      </p:sp>
      <p:sp>
        <p:nvSpPr>
          <p:cNvPr id="8" name="Footer Placeholder 7">
            <a:extLst>
              <a:ext uri="{FF2B5EF4-FFF2-40B4-BE49-F238E27FC236}">
                <a16:creationId xmlns:a16="http://schemas.microsoft.com/office/drawing/2014/main" id="{1C7BFD9B-38E2-4850-8AB8-0DF9A5D40C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DCF62E-86C0-4D20-ACB9-D8C2E4D3C45B}"/>
              </a:ext>
            </a:extLst>
          </p:cNvPr>
          <p:cNvSpPr>
            <a:spLocks noGrp="1"/>
          </p:cNvSpPr>
          <p:nvPr>
            <p:ph type="sldNum" sz="quarter" idx="12"/>
          </p:nvPr>
        </p:nvSpPr>
        <p:spPr/>
        <p:txBody>
          <a:bodyPr/>
          <a:lstStyle/>
          <a:p>
            <a:fld id="{0F59E1FB-C807-4565-BE67-C65EC7F003DE}" type="slidenum">
              <a:rPr lang="en-US" smtClean="0"/>
              <a:t>‹#›</a:t>
            </a:fld>
            <a:endParaRPr lang="en-US"/>
          </a:p>
        </p:txBody>
      </p:sp>
    </p:spTree>
    <p:extLst>
      <p:ext uri="{BB962C8B-B14F-4D97-AF65-F5344CB8AC3E}">
        <p14:creationId xmlns:p14="http://schemas.microsoft.com/office/powerpoint/2010/main" val="250876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44D4-DCC5-4466-92C1-5E4016389E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24F46A-BCA5-4DB8-BEC2-7DA5FB2169A0}"/>
              </a:ext>
            </a:extLst>
          </p:cNvPr>
          <p:cNvSpPr>
            <a:spLocks noGrp="1"/>
          </p:cNvSpPr>
          <p:nvPr>
            <p:ph type="dt" sz="half" idx="10"/>
          </p:nvPr>
        </p:nvSpPr>
        <p:spPr/>
        <p:txBody>
          <a:bodyPr/>
          <a:lstStyle/>
          <a:p>
            <a:fld id="{32A718E5-DCEC-42D5-9599-8DD99C3C736C}" type="datetimeFigureOut">
              <a:rPr lang="en-US" smtClean="0"/>
              <a:t>2/25/2021</a:t>
            </a:fld>
            <a:endParaRPr lang="en-US"/>
          </a:p>
        </p:txBody>
      </p:sp>
      <p:sp>
        <p:nvSpPr>
          <p:cNvPr id="4" name="Footer Placeholder 3">
            <a:extLst>
              <a:ext uri="{FF2B5EF4-FFF2-40B4-BE49-F238E27FC236}">
                <a16:creationId xmlns:a16="http://schemas.microsoft.com/office/drawing/2014/main" id="{68835165-F965-4D62-B33E-2D2857568C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16208A-112F-4DA5-B576-A23AAEC375C3}"/>
              </a:ext>
            </a:extLst>
          </p:cNvPr>
          <p:cNvSpPr>
            <a:spLocks noGrp="1"/>
          </p:cNvSpPr>
          <p:nvPr>
            <p:ph type="sldNum" sz="quarter" idx="12"/>
          </p:nvPr>
        </p:nvSpPr>
        <p:spPr/>
        <p:txBody>
          <a:bodyPr/>
          <a:lstStyle/>
          <a:p>
            <a:fld id="{0F59E1FB-C807-4565-BE67-C65EC7F003DE}" type="slidenum">
              <a:rPr lang="en-US" smtClean="0"/>
              <a:t>‹#›</a:t>
            </a:fld>
            <a:endParaRPr lang="en-US"/>
          </a:p>
        </p:txBody>
      </p:sp>
    </p:spTree>
    <p:extLst>
      <p:ext uri="{BB962C8B-B14F-4D97-AF65-F5344CB8AC3E}">
        <p14:creationId xmlns:p14="http://schemas.microsoft.com/office/powerpoint/2010/main" val="3127840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61AA36-CFC0-4D8A-BC16-26E5FC145DB1}"/>
              </a:ext>
            </a:extLst>
          </p:cNvPr>
          <p:cNvSpPr>
            <a:spLocks noGrp="1"/>
          </p:cNvSpPr>
          <p:nvPr>
            <p:ph type="dt" sz="half" idx="10"/>
          </p:nvPr>
        </p:nvSpPr>
        <p:spPr/>
        <p:txBody>
          <a:bodyPr/>
          <a:lstStyle/>
          <a:p>
            <a:fld id="{32A718E5-DCEC-42D5-9599-8DD99C3C736C}" type="datetimeFigureOut">
              <a:rPr lang="en-US" smtClean="0"/>
              <a:t>2/25/2021</a:t>
            </a:fld>
            <a:endParaRPr lang="en-US"/>
          </a:p>
        </p:txBody>
      </p:sp>
      <p:sp>
        <p:nvSpPr>
          <p:cNvPr id="3" name="Footer Placeholder 2">
            <a:extLst>
              <a:ext uri="{FF2B5EF4-FFF2-40B4-BE49-F238E27FC236}">
                <a16:creationId xmlns:a16="http://schemas.microsoft.com/office/drawing/2014/main" id="{E79F512A-4084-4BDE-8DD5-407307B12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6EAFF-6BAC-4C71-BE72-7E2F94D445C3}"/>
              </a:ext>
            </a:extLst>
          </p:cNvPr>
          <p:cNvSpPr>
            <a:spLocks noGrp="1"/>
          </p:cNvSpPr>
          <p:nvPr>
            <p:ph type="sldNum" sz="quarter" idx="12"/>
          </p:nvPr>
        </p:nvSpPr>
        <p:spPr/>
        <p:txBody>
          <a:bodyPr/>
          <a:lstStyle/>
          <a:p>
            <a:fld id="{0F59E1FB-C807-4565-BE67-C65EC7F003DE}" type="slidenum">
              <a:rPr lang="en-US" smtClean="0"/>
              <a:t>‹#›</a:t>
            </a:fld>
            <a:endParaRPr lang="en-US"/>
          </a:p>
        </p:txBody>
      </p:sp>
    </p:spTree>
    <p:extLst>
      <p:ext uri="{BB962C8B-B14F-4D97-AF65-F5344CB8AC3E}">
        <p14:creationId xmlns:p14="http://schemas.microsoft.com/office/powerpoint/2010/main" val="749830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8501-F0EF-4343-B7A2-9590BBFE8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FE4EFD-D6E9-4F0C-92F6-C85CE0DBF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0D8B26-552D-4855-94EA-B84FAB0D7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C502E-9ACA-49AE-A431-F27356AF5F4F}"/>
              </a:ext>
            </a:extLst>
          </p:cNvPr>
          <p:cNvSpPr>
            <a:spLocks noGrp="1"/>
          </p:cNvSpPr>
          <p:nvPr>
            <p:ph type="dt" sz="half" idx="10"/>
          </p:nvPr>
        </p:nvSpPr>
        <p:spPr/>
        <p:txBody>
          <a:bodyPr/>
          <a:lstStyle/>
          <a:p>
            <a:fld id="{32A718E5-DCEC-42D5-9599-8DD99C3C736C}" type="datetimeFigureOut">
              <a:rPr lang="en-US" smtClean="0"/>
              <a:t>2/25/2021</a:t>
            </a:fld>
            <a:endParaRPr lang="en-US"/>
          </a:p>
        </p:txBody>
      </p:sp>
      <p:sp>
        <p:nvSpPr>
          <p:cNvPr id="6" name="Footer Placeholder 5">
            <a:extLst>
              <a:ext uri="{FF2B5EF4-FFF2-40B4-BE49-F238E27FC236}">
                <a16:creationId xmlns:a16="http://schemas.microsoft.com/office/drawing/2014/main" id="{90D35F2C-A01A-4EBA-BFDC-A73FD85D7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B2BF76-3AD2-48E1-A8D8-2B018DBF27EA}"/>
              </a:ext>
            </a:extLst>
          </p:cNvPr>
          <p:cNvSpPr>
            <a:spLocks noGrp="1"/>
          </p:cNvSpPr>
          <p:nvPr>
            <p:ph type="sldNum" sz="quarter" idx="12"/>
          </p:nvPr>
        </p:nvSpPr>
        <p:spPr/>
        <p:txBody>
          <a:bodyPr/>
          <a:lstStyle/>
          <a:p>
            <a:fld id="{0F59E1FB-C807-4565-BE67-C65EC7F003DE}" type="slidenum">
              <a:rPr lang="en-US" smtClean="0"/>
              <a:t>‹#›</a:t>
            </a:fld>
            <a:endParaRPr lang="en-US"/>
          </a:p>
        </p:txBody>
      </p:sp>
    </p:spTree>
    <p:extLst>
      <p:ext uri="{BB962C8B-B14F-4D97-AF65-F5344CB8AC3E}">
        <p14:creationId xmlns:p14="http://schemas.microsoft.com/office/powerpoint/2010/main" val="3982966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CA74-ADD6-4DBB-B907-CBC7C0147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3D7709-7B74-409C-AC3F-01C0EBF886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66FE6-6479-4981-9811-D0AC51759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6177F-7620-4C96-99EA-5216FED9CA1F}"/>
              </a:ext>
            </a:extLst>
          </p:cNvPr>
          <p:cNvSpPr>
            <a:spLocks noGrp="1"/>
          </p:cNvSpPr>
          <p:nvPr>
            <p:ph type="dt" sz="half" idx="10"/>
          </p:nvPr>
        </p:nvSpPr>
        <p:spPr/>
        <p:txBody>
          <a:bodyPr/>
          <a:lstStyle/>
          <a:p>
            <a:fld id="{32A718E5-DCEC-42D5-9599-8DD99C3C736C}" type="datetimeFigureOut">
              <a:rPr lang="en-US" smtClean="0"/>
              <a:t>2/25/2021</a:t>
            </a:fld>
            <a:endParaRPr lang="en-US"/>
          </a:p>
        </p:txBody>
      </p:sp>
      <p:sp>
        <p:nvSpPr>
          <p:cNvPr id="6" name="Footer Placeholder 5">
            <a:extLst>
              <a:ext uri="{FF2B5EF4-FFF2-40B4-BE49-F238E27FC236}">
                <a16:creationId xmlns:a16="http://schemas.microsoft.com/office/drawing/2014/main" id="{439C64C7-375E-4AC7-9C13-2932483E9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5BEFC-BD76-4EBB-BEC3-065C2E91018C}"/>
              </a:ext>
            </a:extLst>
          </p:cNvPr>
          <p:cNvSpPr>
            <a:spLocks noGrp="1"/>
          </p:cNvSpPr>
          <p:nvPr>
            <p:ph type="sldNum" sz="quarter" idx="12"/>
          </p:nvPr>
        </p:nvSpPr>
        <p:spPr/>
        <p:txBody>
          <a:bodyPr/>
          <a:lstStyle/>
          <a:p>
            <a:fld id="{0F59E1FB-C807-4565-BE67-C65EC7F003DE}" type="slidenum">
              <a:rPr lang="en-US" smtClean="0"/>
              <a:t>‹#›</a:t>
            </a:fld>
            <a:endParaRPr lang="en-US"/>
          </a:p>
        </p:txBody>
      </p:sp>
    </p:spTree>
    <p:extLst>
      <p:ext uri="{BB962C8B-B14F-4D97-AF65-F5344CB8AC3E}">
        <p14:creationId xmlns:p14="http://schemas.microsoft.com/office/powerpoint/2010/main" val="2967055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BC16-126C-4B44-8ADA-F2C1671085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C9E647-3DB5-4530-9620-571404BA0A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28A4A-047B-4C40-AFDF-09D1AA8215F7}"/>
              </a:ext>
            </a:extLst>
          </p:cNvPr>
          <p:cNvSpPr>
            <a:spLocks noGrp="1"/>
          </p:cNvSpPr>
          <p:nvPr>
            <p:ph type="dt" sz="half" idx="10"/>
          </p:nvPr>
        </p:nvSpPr>
        <p:spPr/>
        <p:txBody>
          <a:bodyPr/>
          <a:lstStyle/>
          <a:p>
            <a:fld id="{32A718E5-DCEC-42D5-9599-8DD99C3C736C}" type="datetimeFigureOut">
              <a:rPr lang="en-US" smtClean="0"/>
              <a:t>2/25/2021</a:t>
            </a:fld>
            <a:endParaRPr lang="en-US"/>
          </a:p>
        </p:txBody>
      </p:sp>
      <p:sp>
        <p:nvSpPr>
          <p:cNvPr id="5" name="Footer Placeholder 4">
            <a:extLst>
              <a:ext uri="{FF2B5EF4-FFF2-40B4-BE49-F238E27FC236}">
                <a16:creationId xmlns:a16="http://schemas.microsoft.com/office/drawing/2014/main" id="{F175EE1E-35C7-4536-9C47-63506C786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77A2E-EC1D-41CE-AE3E-7194C4DEFBC4}"/>
              </a:ext>
            </a:extLst>
          </p:cNvPr>
          <p:cNvSpPr>
            <a:spLocks noGrp="1"/>
          </p:cNvSpPr>
          <p:nvPr>
            <p:ph type="sldNum" sz="quarter" idx="12"/>
          </p:nvPr>
        </p:nvSpPr>
        <p:spPr/>
        <p:txBody>
          <a:bodyPr/>
          <a:lstStyle/>
          <a:p>
            <a:fld id="{0F59E1FB-C807-4565-BE67-C65EC7F003DE}" type="slidenum">
              <a:rPr lang="en-US" smtClean="0"/>
              <a:t>‹#›</a:t>
            </a:fld>
            <a:endParaRPr lang="en-US"/>
          </a:p>
        </p:txBody>
      </p:sp>
    </p:spTree>
    <p:extLst>
      <p:ext uri="{BB962C8B-B14F-4D97-AF65-F5344CB8AC3E}">
        <p14:creationId xmlns:p14="http://schemas.microsoft.com/office/powerpoint/2010/main" val="2220472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D9E985-2D37-4574-876D-891D7AC839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73638C-363A-4CC5-BF35-4F5771C4A5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2E3BC-D61D-4810-8BEB-A624CD7745B5}"/>
              </a:ext>
            </a:extLst>
          </p:cNvPr>
          <p:cNvSpPr>
            <a:spLocks noGrp="1"/>
          </p:cNvSpPr>
          <p:nvPr>
            <p:ph type="dt" sz="half" idx="10"/>
          </p:nvPr>
        </p:nvSpPr>
        <p:spPr/>
        <p:txBody>
          <a:bodyPr/>
          <a:lstStyle/>
          <a:p>
            <a:fld id="{32A718E5-DCEC-42D5-9599-8DD99C3C736C}" type="datetimeFigureOut">
              <a:rPr lang="en-US" smtClean="0"/>
              <a:t>2/25/2021</a:t>
            </a:fld>
            <a:endParaRPr lang="en-US"/>
          </a:p>
        </p:txBody>
      </p:sp>
      <p:sp>
        <p:nvSpPr>
          <p:cNvPr id="5" name="Footer Placeholder 4">
            <a:extLst>
              <a:ext uri="{FF2B5EF4-FFF2-40B4-BE49-F238E27FC236}">
                <a16:creationId xmlns:a16="http://schemas.microsoft.com/office/drawing/2014/main" id="{6361E99C-937C-4DCB-BF3A-E033ACACF9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C53DB-5DC6-415E-8915-740A91A5EE9F}"/>
              </a:ext>
            </a:extLst>
          </p:cNvPr>
          <p:cNvSpPr>
            <a:spLocks noGrp="1"/>
          </p:cNvSpPr>
          <p:nvPr>
            <p:ph type="sldNum" sz="quarter" idx="12"/>
          </p:nvPr>
        </p:nvSpPr>
        <p:spPr/>
        <p:txBody>
          <a:bodyPr/>
          <a:lstStyle/>
          <a:p>
            <a:fld id="{0F59E1FB-C807-4565-BE67-C65EC7F003DE}" type="slidenum">
              <a:rPr lang="en-US" smtClean="0"/>
              <a:t>‹#›</a:t>
            </a:fld>
            <a:endParaRPr lang="en-US"/>
          </a:p>
        </p:txBody>
      </p:sp>
    </p:spTree>
    <p:extLst>
      <p:ext uri="{BB962C8B-B14F-4D97-AF65-F5344CB8AC3E}">
        <p14:creationId xmlns:p14="http://schemas.microsoft.com/office/powerpoint/2010/main" val="1944603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934C-A37C-4A8C-9399-A47CAEB1F2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91420C-E873-46FF-B6DD-2C59D2BD25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CB665-A04D-4724-ABD2-6FB02CD7A6A7}"/>
              </a:ext>
            </a:extLst>
          </p:cNvPr>
          <p:cNvSpPr>
            <a:spLocks noGrp="1"/>
          </p:cNvSpPr>
          <p:nvPr>
            <p:ph type="dt" sz="half" idx="10"/>
          </p:nvPr>
        </p:nvSpPr>
        <p:spPr/>
        <p:txBody>
          <a:bodyPr/>
          <a:lstStyle/>
          <a:p>
            <a:fld id="{7F3C4324-09B4-4EC6-B5C8-CB6B25EF3A2B}" type="datetimeFigureOut">
              <a:rPr lang="en-US" smtClean="0"/>
              <a:t>2/25/2021</a:t>
            </a:fld>
            <a:endParaRPr lang="en-US"/>
          </a:p>
        </p:txBody>
      </p:sp>
      <p:sp>
        <p:nvSpPr>
          <p:cNvPr id="5" name="Footer Placeholder 4">
            <a:extLst>
              <a:ext uri="{FF2B5EF4-FFF2-40B4-BE49-F238E27FC236}">
                <a16:creationId xmlns:a16="http://schemas.microsoft.com/office/drawing/2014/main" id="{39EB9AF1-86B7-43C4-9D45-9CF7D78C0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98D20-30B4-4B61-9F6E-861AC04DE45E}"/>
              </a:ext>
            </a:extLst>
          </p:cNvPr>
          <p:cNvSpPr>
            <a:spLocks noGrp="1"/>
          </p:cNvSpPr>
          <p:nvPr>
            <p:ph type="sldNum" sz="quarter" idx="12"/>
          </p:nvPr>
        </p:nvSpPr>
        <p:spPr/>
        <p:txBody>
          <a:bodyPr/>
          <a:lstStyle/>
          <a:p>
            <a:fld id="{FD113CEC-B3CD-42E4-A1A5-08C9EF2DB8F2}" type="slidenum">
              <a:rPr lang="en-US" smtClean="0"/>
              <a:t>‹#›</a:t>
            </a:fld>
            <a:endParaRPr lang="en-US"/>
          </a:p>
        </p:txBody>
      </p:sp>
    </p:spTree>
    <p:extLst>
      <p:ext uri="{BB962C8B-B14F-4D97-AF65-F5344CB8AC3E}">
        <p14:creationId xmlns:p14="http://schemas.microsoft.com/office/powerpoint/2010/main" val="13463008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EF85-4FE4-4CAA-BA7E-2A4A84EADC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8C5AA5-D9EE-45F3-AF66-D4C3F7621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9409D-DB34-4B1C-8058-82FECCEE8781}"/>
              </a:ext>
            </a:extLst>
          </p:cNvPr>
          <p:cNvSpPr>
            <a:spLocks noGrp="1"/>
          </p:cNvSpPr>
          <p:nvPr>
            <p:ph type="dt" sz="half" idx="10"/>
          </p:nvPr>
        </p:nvSpPr>
        <p:spPr/>
        <p:txBody>
          <a:bodyPr/>
          <a:lstStyle/>
          <a:p>
            <a:fld id="{7F3C4324-09B4-4EC6-B5C8-CB6B25EF3A2B}" type="datetimeFigureOut">
              <a:rPr lang="en-US" smtClean="0"/>
              <a:t>2/25/2021</a:t>
            </a:fld>
            <a:endParaRPr lang="en-US"/>
          </a:p>
        </p:txBody>
      </p:sp>
      <p:sp>
        <p:nvSpPr>
          <p:cNvPr id="5" name="Footer Placeholder 4">
            <a:extLst>
              <a:ext uri="{FF2B5EF4-FFF2-40B4-BE49-F238E27FC236}">
                <a16:creationId xmlns:a16="http://schemas.microsoft.com/office/drawing/2014/main" id="{76BF8E94-1291-474B-96CB-47ACB6231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115A2-A720-411D-BFB4-05F0B20EA1DD}"/>
              </a:ext>
            </a:extLst>
          </p:cNvPr>
          <p:cNvSpPr>
            <a:spLocks noGrp="1"/>
          </p:cNvSpPr>
          <p:nvPr>
            <p:ph type="sldNum" sz="quarter" idx="12"/>
          </p:nvPr>
        </p:nvSpPr>
        <p:spPr/>
        <p:txBody>
          <a:bodyPr/>
          <a:lstStyle/>
          <a:p>
            <a:fld id="{FD113CEC-B3CD-42E4-A1A5-08C9EF2DB8F2}" type="slidenum">
              <a:rPr lang="en-US" smtClean="0"/>
              <a:t>‹#›</a:t>
            </a:fld>
            <a:endParaRPr lang="en-US"/>
          </a:p>
        </p:txBody>
      </p:sp>
    </p:spTree>
    <p:extLst>
      <p:ext uri="{BB962C8B-B14F-4D97-AF65-F5344CB8AC3E}">
        <p14:creationId xmlns:p14="http://schemas.microsoft.com/office/powerpoint/2010/main" val="328162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2900-E20E-4D29-BEC5-D729BBCA7A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F9789B-1E4B-41E9-9072-BCD33634DD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0F79C-ACAA-489B-B7D3-F1221E21CD4C}"/>
              </a:ext>
            </a:extLst>
          </p:cNvPr>
          <p:cNvSpPr>
            <a:spLocks noGrp="1"/>
          </p:cNvSpPr>
          <p:nvPr>
            <p:ph type="dt" sz="half" idx="10"/>
          </p:nvPr>
        </p:nvSpPr>
        <p:spPr/>
        <p:txBody>
          <a:bodyPr/>
          <a:lstStyle/>
          <a:p>
            <a:fld id="{CAB3E667-AD20-4E00-8FB1-79A071DDD371}" type="datetimeFigureOut">
              <a:rPr lang="en-US" smtClean="0"/>
              <a:t>2/25/2021</a:t>
            </a:fld>
            <a:endParaRPr lang="en-US"/>
          </a:p>
        </p:txBody>
      </p:sp>
      <p:sp>
        <p:nvSpPr>
          <p:cNvPr id="5" name="Footer Placeholder 4">
            <a:extLst>
              <a:ext uri="{FF2B5EF4-FFF2-40B4-BE49-F238E27FC236}">
                <a16:creationId xmlns:a16="http://schemas.microsoft.com/office/drawing/2014/main" id="{45E28D47-444A-4F31-A737-30436545D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8AA8F-3842-4B2B-910C-7191317255EC}"/>
              </a:ext>
            </a:extLst>
          </p:cNvPr>
          <p:cNvSpPr>
            <a:spLocks noGrp="1"/>
          </p:cNvSpPr>
          <p:nvPr>
            <p:ph type="sldNum" sz="quarter" idx="12"/>
          </p:nvPr>
        </p:nvSpPr>
        <p:spPr/>
        <p:txBody>
          <a:bodyPr/>
          <a:lstStyle/>
          <a:p>
            <a:fld id="{5090DB5D-0569-4328-B293-7353D1B158D7}" type="slidenum">
              <a:rPr lang="en-US" smtClean="0"/>
              <a:t>‹#›</a:t>
            </a:fld>
            <a:endParaRPr lang="en-US"/>
          </a:p>
        </p:txBody>
      </p:sp>
    </p:spTree>
    <p:extLst>
      <p:ext uri="{BB962C8B-B14F-4D97-AF65-F5344CB8AC3E}">
        <p14:creationId xmlns:p14="http://schemas.microsoft.com/office/powerpoint/2010/main" val="3710502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5BC5C-287A-48BF-A763-02510166B0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A2C619-71C6-4DAE-9111-069FE9BD6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287819-0B4D-46CA-AC15-D40A59DE006D}"/>
              </a:ext>
            </a:extLst>
          </p:cNvPr>
          <p:cNvSpPr>
            <a:spLocks noGrp="1"/>
          </p:cNvSpPr>
          <p:nvPr>
            <p:ph type="dt" sz="half" idx="10"/>
          </p:nvPr>
        </p:nvSpPr>
        <p:spPr/>
        <p:txBody>
          <a:bodyPr/>
          <a:lstStyle/>
          <a:p>
            <a:fld id="{7F3C4324-09B4-4EC6-B5C8-CB6B25EF3A2B}" type="datetimeFigureOut">
              <a:rPr lang="en-US" smtClean="0"/>
              <a:t>2/25/2021</a:t>
            </a:fld>
            <a:endParaRPr lang="en-US"/>
          </a:p>
        </p:txBody>
      </p:sp>
      <p:sp>
        <p:nvSpPr>
          <p:cNvPr id="5" name="Footer Placeholder 4">
            <a:extLst>
              <a:ext uri="{FF2B5EF4-FFF2-40B4-BE49-F238E27FC236}">
                <a16:creationId xmlns:a16="http://schemas.microsoft.com/office/drawing/2014/main" id="{FB0EFAA8-6727-4801-976B-C3DA1DDAF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AAD3A-B87C-44A6-9304-FFDB95B0B5BA}"/>
              </a:ext>
            </a:extLst>
          </p:cNvPr>
          <p:cNvSpPr>
            <a:spLocks noGrp="1"/>
          </p:cNvSpPr>
          <p:nvPr>
            <p:ph type="sldNum" sz="quarter" idx="12"/>
          </p:nvPr>
        </p:nvSpPr>
        <p:spPr/>
        <p:txBody>
          <a:bodyPr/>
          <a:lstStyle/>
          <a:p>
            <a:fld id="{FD113CEC-B3CD-42E4-A1A5-08C9EF2DB8F2}" type="slidenum">
              <a:rPr lang="en-US" smtClean="0"/>
              <a:t>‹#›</a:t>
            </a:fld>
            <a:endParaRPr lang="en-US"/>
          </a:p>
        </p:txBody>
      </p:sp>
    </p:spTree>
    <p:extLst>
      <p:ext uri="{BB962C8B-B14F-4D97-AF65-F5344CB8AC3E}">
        <p14:creationId xmlns:p14="http://schemas.microsoft.com/office/powerpoint/2010/main" val="21431387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6BD2-0D5C-41C7-991B-BCBF0F3A81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10D8ED-87D8-459F-A0A8-62F8D62134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87A93B-BDC2-4F27-93F4-A8C8EF9B91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35A4AF-2195-4092-A1D9-E5E3D31EC698}"/>
              </a:ext>
            </a:extLst>
          </p:cNvPr>
          <p:cNvSpPr>
            <a:spLocks noGrp="1"/>
          </p:cNvSpPr>
          <p:nvPr>
            <p:ph type="dt" sz="half" idx="10"/>
          </p:nvPr>
        </p:nvSpPr>
        <p:spPr/>
        <p:txBody>
          <a:bodyPr/>
          <a:lstStyle/>
          <a:p>
            <a:fld id="{7F3C4324-09B4-4EC6-B5C8-CB6B25EF3A2B}" type="datetimeFigureOut">
              <a:rPr lang="en-US" smtClean="0"/>
              <a:t>2/25/2021</a:t>
            </a:fld>
            <a:endParaRPr lang="en-US"/>
          </a:p>
        </p:txBody>
      </p:sp>
      <p:sp>
        <p:nvSpPr>
          <p:cNvPr id="6" name="Footer Placeholder 5">
            <a:extLst>
              <a:ext uri="{FF2B5EF4-FFF2-40B4-BE49-F238E27FC236}">
                <a16:creationId xmlns:a16="http://schemas.microsoft.com/office/drawing/2014/main" id="{12EEACF6-FB8E-4623-879C-0E0B7322D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494B8-79E9-4118-9FB7-430A4684BA4B}"/>
              </a:ext>
            </a:extLst>
          </p:cNvPr>
          <p:cNvSpPr>
            <a:spLocks noGrp="1"/>
          </p:cNvSpPr>
          <p:nvPr>
            <p:ph type="sldNum" sz="quarter" idx="12"/>
          </p:nvPr>
        </p:nvSpPr>
        <p:spPr/>
        <p:txBody>
          <a:bodyPr/>
          <a:lstStyle/>
          <a:p>
            <a:fld id="{FD113CEC-B3CD-42E4-A1A5-08C9EF2DB8F2}" type="slidenum">
              <a:rPr lang="en-US" smtClean="0"/>
              <a:t>‹#›</a:t>
            </a:fld>
            <a:endParaRPr lang="en-US"/>
          </a:p>
        </p:txBody>
      </p:sp>
    </p:spTree>
    <p:extLst>
      <p:ext uri="{BB962C8B-B14F-4D97-AF65-F5344CB8AC3E}">
        <p14:creationId xmlns:p14="http://schemas.microsoft.com/office/powerpoint/2010/main" val="3762461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9A62-4EE7-431E-8C34-0DD5B1EAC8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3E2CA8-1F0A-4C2B-83CC-A5EE1D60D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4D481-4E3E-41BF-B71B-0B2A218723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41B5EC-88AB-46CC-A37A-0D8841464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DA5AC4-9F6E-4D31-912A-1E0D18164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23F7B8-AB53-4180-8AEC-49EC8A4521A4}"/>
              </a:ext>
            </a:extLst>
          </p:cNvPr>
          <p:cNvSpPr>
            <a:spLocks noGrp="1"/>
          </p:cNvSpPr>
          <p:nvPr>
            <p:ph type="dt" sz="half" idx="10"/>
          </p:nvPr>
        </p:nvSpPr>
        <p:spPr/>
        <p:txBody>
          <a:bodyPr/>
          <a:lstStyle/>
          <a:p>
            <a:fld id="{7F3C4324-09B4-4EC6-B5C8-CB6B25EF3A2B}" type="datetimeFigureOut">
              <a:rPr lang="en-US" smtClean="0"/>
              <a:t>2/25/2021</a:t>
            </a:fld>
            <a:endParaRPr lang="en-US"/>
          </a:p>
        </p:txBody>
      </p:sp>
      <p:sp>
        <p:nvSpPr>
          <p:cNvPr id="8" name="Footer Placeholder 7">
            <a:extLst>
              <a:ext uri="{FF2B5EF4-FFF2-40B4-BE49-F238E27FC236}">
                <a16:creationId xmlns:a16="http://schemas.microsoft.com/office/drawing/2014/main" id="{A91FDB86-0717-4CB8-BB74-1A3D46E48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17951B-31DA-4D49-AE20-CF8BAFEE6F74}"/>
              </a:ext>
            </a:extLst>
          </p:cNvPr>
          <p:cNvSpPr>
            <a:spLocks noGrp="1"/>
          </p:cNvSpPr>
          <p:nvPr>
            <p:ph type="sldNum" sz="quarter" idx="12"/>
          </p:nvPr>
        </p:nvSpPr>
        <p:spPr/>
        <p:txBody>
          <a:bodyPr/>
          <a:lstStyle/>
          <a:p>
            <a:fld id="{FD113CEC-B3CD-42E4-A1A5-08C9EF2DB8F2}" type="slidenum">
              <a:rPr lang="en-US" smtClean="0"/>
              <a:t>‹#›</a:t>
            </a:fld>
            <a:endParaRPr lang="en-US"/>
          </a:p>
        </p:txBody>
      </p:sp>
    </p:spTree>
    <p:extLst>
      <p:ext uri="{BB962C8B-B14F-4D97-AF65-F5344CB8AC3E}">
        <p14:creationId xmlns:p14="http://schemas.microsoft.com/office/powerpoint/2010/main" val="246926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F399-450D-4B4D-9480-C301A549B7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F240B4-9952-423F-B77B-D68A7CCF3542}"/>
              </a:ext>
            </a:extLst>
          </p:cNvPr>
          <p:cNvSpPr>
            <a:spLocks noGrp="1"/>
          </p:cNvSpPr>
          <p:nvPr>
            <p:ph type="dt" sz="half" idx="10"/>
          </p:nvPr>
        </p:nvSpPr>
        <p:spPr/>
        <p:txBody>
          <a:bodyPr/>
          <a:lstStyle/>
          <a:p>
            <a:fld id="{7F3C4324-09B4-4EC6-B5C8-CB6B25EF3A2B}" type="datetimeFigureOut">
              <a:rPr lang="en-US" smtClean="0"/>
              <a:t>2/25/2021</a:t>
            </a:fld>
            <a:endParaRPr lang="en-US"/>
          </a:p>
        </p:txBody>
      </p:sp>
      <p:sp>
        <p:nvSpPr>
          <p:cNvPr id="4" name="Footer Placeholder 3">
            <a:extLst>
              <a:ext uri="{FF2B5EF4-FFF2-40B4-BE49-F238E27FC236}">
                <a16:creationId xmlns:a16="http://schemas.microsoft.com/office/drawing/2014/main" id="{D91C7C49-1122-45C8-A611-E9B3A8F6AA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A025DD-5659-4D6F-B8DA-FD200F355663}"/>
              </a:ext>
            </a:extLst>
          </p:cNvPr>
          <p:cNvSpPr>
            <a:spLocks noGrp="1"/>
          </p:cNvSpPr>
          <p:nvPr>
            <p:ph type="sldNum" sz="quarter" idx="12"/>
          </p:nvPr>
        </p:nvSpPr>
        <p:spPr/>
        <p:txBody>
          <a:bodyPr/>
          <a:lstStyle/>
          <a:p>
            <a:fld id="{FD113CEC-B3CD-42E4-A1A5-08C9EF2DB8F2}" type="slidenum">
              <a:rPr lang="en-US" smtClean="0"/>
              <a:t>‹#›</a:t>
            </a:fld>
            <a:endParaRPr lang="en-US"/>
          </a:p>
        </p:txBody>
      </p:sp>
    </p:spTree>
    <p:extLst>
      <p:ext uri="{BB962C8B-B14F-4D97-AF65-F5344CB8AC3E}">
        <p14:creationId xmlns:p14="http://schemas.microsoft.com/office/powerpoint/2010/main" val="971179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3F8ADC-D0EB-47DF-A43A-B8A781887C82}"/>
              </a:ext>
            </a:extLst>
          </p:cNvPr>
          <p:cNvSpPr>
            <a:spLocks noGrp="1"/>
          </p:cNvSpPr>
          <p:nvPr>
            <p:ph type="title"/>
          </p:nvPr>
        </p:nvSpPr>
        <p:spPr>
          <a:xfrm>
            <a:off x="838200" y="365127"/>
            <a:ext cx="10515600" cy="1325563"/>
          </a:xfrm>
        </p:spPr>
        <p:txBody>
          <a:bodyPr/>
          <a:lstStyle/>
          <a:p>
            <a:endParaRPr lang="en-US" dirty="0"/>
          </a:p>
        </p:txBody>
      </p:sp>
      <p:sp>
        <p:nvSpPr>
          <p:cNvPr id="7" name="Content Placeholder 2">
            <a:extLst>
              <a:ext uri="{FF2B5EF4-FFF2-40B4-BE49-F238E27FC236}">
                <a16:creationId xmlns:a16="http://schemas.microsoft.com/office/drawing/2014/main" id="{1C1FCA40-B8A5-4CE6-8722-357D38F5E371}"/>
              </a:ext>
            </a:extLst>
          </p:cNvPr>
          <p:cNvSpPr>
            <a:spLocks noGrp="1"/>
          </p:cNvSpPr>
          <p:nvPr>
            <p:ph idx="1"/>
          </p:nvPr>
        </p:nvSpPr>
        <p:spPr>
          <a:xfrm>
            <a:off x="838200" y="1825625"/>
            <a:ext cx="10515600" cy="4351338"/>
          </a:xfrm>
        </p:spPr>
        <p:txBody>
          <a:bodyPr>
            <a:normAutofit fontScale="70000" lnSpcReduction="20000"/>
          </a:bodyPr>
          <a:lstStyle/>
          <a:p>
            <a:r>
              <a:rPr lang="en-US" dirty="0"/>
              <a:t>Join the North Central Region Healthcare Coalition's Ancillary Committee and All Clear Emergency Management to learn about reimbursement considerations specific to Ancillary Healthcare partners and discuss revising your infectious disease and pandemic plans to incorporate best practices and lessons learned during the COVID-19 response. </a:t>
            </a:r>
          </a:p>
          <a:p>
            <a:r>
              <a:rPr lang="en-US" dirty="0"/>
              <a:t> </a:t>
            </a:r>
          </a:p>
          <a:p>
            <a:r>
              <a:rPr lang="en-US" dirty="0"/>
              <a:t>Multiple funding streams have been made available for healthcare providers impacted by COVID-19 and the application process is different from previous emergency declarations.  We will review eligibility for reimbursement, strategies for documentation of costs associated with response, and the process for submission from common reimbursement funds. </a:t>
            </a:r>
          </a:p>
          <a:p>
            <a:r>
              <a:rPr lang="en-US" dirty="0"/>
              <a:t> </a:t>
            </a:r>
          </a:p>
          <a:p>
            <a:r>
              <a:rPr lang="en-US" dirty="0"/>
              <a:t>The reality of a second COVID-19 wave necessitates a review and update of current plans to incorporate best practices and to address gaps in plans and procedures.  We will examine best practices and considerations for efficiently and effectively making the necessary updates.</a:t>
            </a:r>
          </a:p>
          <a:p>
            <a:r>
              <a:rPr lang="en-US" dirty="0"/>
              <a:t> </a:t>
            </a:r>
          </a:p>
          <a:p>
            <a:endParaRPr lang="en-US" dirty="0"/>
          </a:p>
        </p:txBody>
      </p:sp>
    </p:spTree>
    <p:extLst>
      <p:ext uri="{BB962C8B-B14F-4D97-AF65-F5344CB8AC3E}">
        <p14:creationId xmlns:p14="http://schemas.microsoft.com/office/powerpoint/2010/main" val="7535843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F808-13E9-4707-AF42-E61944B3A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C77068-C01B-4A7E-8150-232F2242B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467666-CEB4-4336-AB83-D79F9667D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2CE6CA-70A1-46CF-B387-35EF7FBB6B07}"/>
              </a:ext>
            </a:extLst>
          </p:cNvPr>
          <p:cNvSpPr>
            <a:spLocks noGrp="1"/>
          </p:cNvSpPr>
          <p:nvPr>
            <p:ph type="dt" sz="half" idx="10"/>
          </p:nvPr>
        </p:nvSpPr>
        <p:spPr/>
        <p:txBody>
          <a:bodyPr/>
          <a:lstStyle/>
          <a:p>
            <a:fld id="{7F3C4324-09B4-4EC6-B5C8-CB6B25EF3A2B}" type="datetimeFigureOut">
              <a:rPr lang="en-US" smtClean="0"/>
              <a:t>2/25/2021</a:t>
            </a:fld>
            <a:endParaRPr lang="en-US"/>
          </a:p>
        </p:txBody>
      </p:sp>
      <p:sp>
        <p:nvSpPr>
          <p:cNvPr id="6" name="Footer Placeholder 5">
            <a:extLst>
              <a:ext uri="{FF2B5EF4-FFF2-40B4-BE49-F238E27FC236}">
                <a16:creationId xmlns:a16="http://schemas.microsoft.com/office/drawing/2014/main" id="{FEDCD475-AF46-4D74-9AF7-BE3EF66DC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366D2-9C6D-4A0B-BDFD-6BDDB764BCFF}"/>
              </a:ext>
            </a:extLst>
          </p:cNvPr>
          <p:cNvSpPr>
            <a:spLocks noGrp="1"/>
          </p:cNvSpPr>
          <p:nvPr>
            <p:ph type="sldNum" sz="quarter" idx="12"/>
          </p:nvPr>
        </p:nvSpPr>
        <p:spPr/>
        <p:txBody>
          <a:bodyPr/>
          <a:lstStyle/>
          <a:p>
            <a:fld id="{FD113CEC-B3CD-42E4-A1A5-08C9EF2DB8F2}" type="slidenum">
              <a:rPr lang="en-US" smtClean="0"/>
              <a:t>‹#›</a:t>
            </a:fld>
            <a:endParaRPr lang="en-US"/>
          </a:p>
        </p:txBody>
      </p:sp>
    </p:spTree>
    <p:extLst>
      <p:ext uri="{BB962C8B-B14F-4D97-AF65-F5344CB8AC3E}">
        <p14:creationId xmlns:p14="http://schemas.microsoft.com/office/powerpoint/2010/main" val="1041005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5C80-2D5D-4A5C-9242-7F55B43F6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4ACA73-7ADB-4C93-B04F-E4CFEA12A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6D2920-4599-43A8-81ED-3DF77B823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43557-EC2A-41FC-81A6-DD8FD57CB39B}"/>
              </a:ext>
            </a:extLst>
          </p:cNvPr>
          <p:cNvSpPr>
            <a:spLocks noGrp="1"/>
          </p:cNvSpPr>
          <p:nvPr>
            <p:ph type="dt" sz="half" idx="10"/>
          </p:nvPr>
        </p:nvSpPr>
        <p:spPr/>
        <p:txBody>
          <a:bodyPr/>
          <a:lstStyle/>
          <a:p>
            <a:fld id="{7F3C4324-09B4-4EC6-B5C8-CB6B25EF3A2B}" type="datetimeFigureOut">
              <a:rPr lang="en-US" smtClean="0"/>
              <a:t>2/25/2021</a:t>
            </a:fld>
            <a:endParaRPr lang="en-US"/>
          </a:p>
        </p:txBody>
      </p:sp>
      <p:sp>
        <p:nvSpPr>
          <p:cNvPr id="6" name="Footer Placeholder 5">
            <a:extLst>
              <a:ext uri="{FF2B5EF4-FFF2-40B4-BE49-F238E27FC236}">
                <a16:creationId xmlns:a16="http://schemas.microsoft.com/office/drawing/2014/main" id="{02261257-5AF3-4E43-A781-069AD870F8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2099B-5A93-4FA3-90AC-F70BB8F02270}"/>
              </a:ext>
            </a:extLst>
          </p:cNvPr>
          <p:cNvSpPr>
            <a:spLocks noGrp="1"/>
          </p:cNvSpPr>
          <p:nvPr>
            <p:ph type="sldNum" sz="quarter" idx="12"/>
          </p:nvPr>
        </p:nvSpPr>
        <p:spPr/>
        <p:txBody>
          <a:bodyPr/>
          <a:lstStyle/>
          <a:p>
            <a:fld id="{FD113CEC-B3CD-42E4-A1A5-08C9EF2DB8F2}" type="slidenum">
              <a:rPr lang="en-US" smtClean="0"/>
              <a:t>‹#›</a:t>
            </a:fld>
            <a:endParaRPr lang="en-US"/>
          </a:p>
        </p:txBody>
      </p:sp>
    </p:spTree>
    <p:extLst>
      <p:ext uri="{BB962C8B-B14F-4D97-AF65-F5344CB8AC3E}">
        <p14:creationId xmlns:p14="http://schemas.microsoft.com/office/powerpoint/2010/main" val="3250136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0197-BCEB-4B34-BBFD-2FEF7A78FA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C9A0EB-072D-4CE2-A436-05A91F0360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D2792-D7A1-4035-B2AC-FE46B46D33A9}"/>
              </a:ext>
            </a:extLst>
          </p:cNvPr>
          <p:cNvSpPr>
            <a:spLocks noGrp="1"/>
          </p:cNvSpPr>
          <p:nvPr>
            <p:ph type="dt" sz="half" idx="10"/>
          </p:nvPr>
        </p:nvSpPr>
        <p:spPr/>
        <p:txBody>
          <a:bodyPr/>
          <a:lstStyle/>
          <a:p>
            <a:fld id="{7F3C4324-09B4-4EC6-B5C8-CB6B25EF3A2B}" type="datetimeFigureOut">
              <a:rPr lang="en-US" smtClean="0"/>
              <a:t>2/25/2021</a:t>
            </a:fld>
            <a:endParaRPr lang="en-US"/>
          </a:p>
        </p:txBody>
      </p:sp>
      <p:sp>
        <p:nvSpPr>
          <p:cNvPr id="5" name="Footer Placeholder 4">
            <a:extLst>
              <a:ext uri="{FF2B5EF4-FFF2-40B4-BE49-F238E27FC236}">
                <a16:creationId xmlns:a16="http://schemas.microsoft.com/office/drawing/2014/main" id="{7E9AE964-56E5-485E-8E8F-3E6194764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CDD09-30B2-42E4-A647-3033113A3575}"/>
              </a:ext>
            </a:extLst>
          </p:cNvPr>
          <p:cNvSpPr>
            <a:spLocks noGrp="1"/>
          </p:cNvSpPr>
          <p:nvPr>
            <p:ph type="sldNum" sz="quarter" idx="12"/>
          </p:nvPr>
        </p:nvSpPr>
        <p:spPr/>
        <p:txBody>
          <a:bodyPr/>
          <a:lstStyle/>
          <a:p>
            <a:fld id="{FD113CEC-B3CD-42E4-A1A5-08C9EF2DB8F2}" type="slidenum">
              <a:rPr lang="en-US" smtClean="0"/>
              <a:t>‹#›</a:t>
            </a:fld>
            <a:endParaRPr lang="en-US"/>
          </a:p>
        </p:txBody>
      </p:sp>
    </p:spTree>
    <p:extLst>
      <p:ext uri="{BB962C8B-B14F-4D97-AF65-F5344CB8AC3E}">
        <p14:creationId xmlns:p14="http://schemas.microsoft.com/office/powerpoint/2010/main" val="18083285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2F1D97-766E-49FC-947B-6D6B2ACE5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FE4161-55B4-4283-B000-F7654DFA45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FCE88-0F5C-49F7-9508-80C1332CF534}"/>
              </a:ext>
            </a:extLst>
          </p:cNvPr>
          <p:cNvSpPr>
            <a:spLocks noGrp="1"/>
          </p:cNvSpPr>
          <p:nvPr>
            <p:ph type="dt" sz="half" idx="10"/>
          </p:nvPr>
        </p:nvSpPr>
        <p:spPr/>
        <p:txBody>
          <a:bodyPr/>
          <a:lstStyle/>
          <a:p>
            <a:fld id="{7F3C4324-09B4-4EC6-B5C8-CB6B25EF3A2B}" type="datetimeFigureOut">
              <a:rPr lang="en-US" smtClean="0"/>
              <a:t>2/25/2021</a:t>
            </a:fld>
            <a:endParaRPr lang="en-US"/>
          </a:p>
        </p:txBody>
      </p:sp>
      <p:sp>
        <p:nvSpPr>
          <p:cNvPr id="5" name="Footer Placeholder 4">
            <a:extLst>
              <a:ext uri="{FF2B5EF4-FFF2-40B4-BE49-F238E27FC236}">
                <a16:creationId xmlns:a16="http://schemas.microsoft.com/office/drawing/2014/main" id="{ABA43EEC-FC17-4B74-BC18-DA40A89D6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FFAA1-84F8-4EC9-B7EC-2F34BD162AF0}"/>
              </a:ext>
            </a:extLst>
          </p:cNvPr>
          <p:cNvSpPr>
            <a:spLocks noGrp="1"/>
          </p:cNvSpPr>
          <p:nvPr>
            <p:ph type="sldNum" sz="quarter" idx="12"/>
          </p:nvPr>
        </p:nvSpPr>
        <p:spPr/>
        <p:txBody>
          <a:bodyPr/>
          <a:lstStyle/>
          <a:p>
            <a:fld id="{FD113CEC-B3CD-42E4-A1A5-08C9EF2DB8F2}" type="slidenum">
              <a:rPr lang="en-US" smtClean="0"/>
              <a:t>‹#›</a:t>
            </a:fld>
            <a:endParaRPr lang="en-US"/>
          </a:p>
        </p:txBody>
      </p:sp>
    </p:spTree>
    <p:extLst>
      <p:ext uri="{BB962C8B-B14F-4D97-AF65-F5344CB8AC3E}">
        <p14:creationId xmlns:p14="http://schemas.microsoft.com/office/powerpoint/2010/main" val="1475516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6B762-123C-47E5-AB09-09001B4A4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3256B6-9A1A-42C1-9519-F0D810FDB3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6E1DE-B2EC-4FB5-B389-6FB7852F82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60FF9-DE43-4F0D-A11D-2D5C39A6C8FD}"/>
              </a:ext>
            </a:extLst>
          </p:cNvPr>
          <p:cNvSpPr>
            <a:spLocks noGrp="1"/>
          </p:cNvSpPr>
          <p:nvPr>
            <p:ph type="dt" sz="half" idx="10"/>
          </p:nvPr>
        </p:nvSpPr>
        <p:spPr/>
        <p:txBody>
          <a:bodyPr/>
          <a:lstStyle/>
          <a:p>
            <a:fld id="{CAB3E667-AD20-4E00-8FB1-79A071DDD371}" type="datetimeFigureOut">
              <a:rPr lang="en-US" smtClean="0"/>
              <a:t>2/25/2021</a:t>
            </a:fld>
            <a:endParaRPr lang="en-US"/>
          </a:p>
        </p:txBody>
      </p:sp>
      <p:sp>
        <p:nvSpPr>
          <p:cNvPr id="6" name="Footer Placeholder 5">
            <a:extLst>
              <a:ext uri="{FF2B5EF4-FFF2-40B4-BE49-F238E27FC236}">
                <a16:creationId xmlns:a16="http://schemas.microsoft.com/office/drawing/2014/main" id="{60865593-4EF7-4049-A75A-3B5B7E59D2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5E996-9221-498E-92CA-DC53F8E52720}"/>
              </a:ext>
            </a:extLst>
          </p:cNvPr>
          <p:cNvSpPr>
            <a:spLocks noGrp="1"/>
          </p:cNvSpPr>
          <p:nvPr>
            <p:ph type="sldNum" sz="quarter" idx="12"/>
          </p:nvPr>
        </p:nvSpPr>
        <p:spPr/>
        <p:txBody>
          <a:bodyPr/>
          <a:lstStyle/>
          <a:p>
            <a:fld id="{5090DB5D-0569-4328-B293-7353D1B158D7}" type="slidenum">
              <a:rPr lang="en-US" smtClean="0"/>
              <a:t>‹#›</a:t>
            </a:fld>
            <a:endParaRPr lang="en-US"/>
          </a:p>
        </p:txBody>
      </p:sp>
    </p:spTree>
    <p:extLst>
      <p:ext uri="{BB962C8B-B14F-4D97-AF65-F5344CB8AC3E}">
        <p14:creationId xmlns:p14="http://schemas.microsoft.com/office/powerpoint/2010/main" val="50978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D527-80CD-4E44-B848-58B017F89A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21FA73-7377-4CA9-904A-F08E22C24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1DB212-39CE-4375-905B-1C5DCEDF8E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CAEF27-90B6-40C1-B281-5F0C9F5566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8E59D3-F930-4840-A845-DDE77318F7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F06337-AAAD-41B9-8FCF-F6DD33AEB260}"/>
              </a:ext>
            </a:extLst>
          </p:cNvPr>
          <p:cNvSpPr>
            <a:spLocks noGrp="1"/>
          </p:cNvSpPr>
          <p:nvPr>
            <p:ph type="dt" sz="half" idx="10"/>
          </p:nvPr>
        </p:nvSpPr>
        <p:spPr/>
        <p:txBody>
          <a:bodyPr/>
          <a:lstStyle/>
          <a:p>
            <a:fld id="{CAB3E667-AD20-4E00-8FB1-79A071DDD371}" type="datetimeFigureOut">
              <a:rPr lang="en-US" smtClean="0"/>
              <a:t>2/25/2021</a:t>
            </a:fld>
            <a:endParaRPr lang="en-US"/>
          </a:p>
        </p:txBody>
      </p:sp>
      <p:sp>
        <p:nvSpPr>
          <p:cNvPr id="8" name="Footer Placeholder 7">
            <a:extLst>
              <a:ext uri="{FF2B5EF4-FFF2-40B4-BE49-F238E27FC236}">
                <a16:creationId xmlns:a16="http://schemas.microsoft.com/office/drawing/2014/main" id="{5D144A10-6CFC-49C7-ACE5-849AB84E8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A22B76-4FE6-4F59-AE2A-B5928FC81D93}"/>
              </a:ext>
            </a:extLst>
          </p:cNvPr>
          <p:cNvSpPr>
            <a:spLocks noGrp="1"/>
          </p:cNvSpPr>
          <p:nvPr>
            <p:ph type="sldNum" sz="quarter" idx="12"/>
          </p:nvPr>
        </p:nvSpPr>
        <p:spPr/>
        <p:txBody>
          <a:bodyPr/>
          <a:lstStyle/>
          <a:p>
            <a:fld id="{5090DB5D-0569-4328-B293-7353D1B158D7}" type="slidenum">
              <a:rPr lang="en-US" smtClean="0"/>
              <a:t>‹#›</a:t>
            </a:fld>
            <a:endParaRPr lang="en-US"/>
          </a:p>
        </p:txBody>
      </p:sp>
    </p:spTree>
    <p:extLst>
      <p:ext uri="{BB962C8B-B14F-4D97-AF65-F5344CB8AC3E}">
        <p14:creationId xmlns:p14="http://schemas.microsoft.com/office/powerpoint/2010/main" val="312649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56AA-C1A1-4AC0-B9AA-65000F93D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D7D1C2-0C26-4968-AE4F-CDD2F94BD15A}"/>
              </a:ext>
            </a:extLst>
          </p:cNvPr>
          <p:cNvSpPr>
            <a:spLocks noGrp="1"/>
          </p:cNvSpPr>
          <p:nvPr>
            <p:ph type="dt" sz="half" idx="10"/>
          </p:nvPr>
        </p:nvSpPr>
        <p:spPr/>
        <p:txBody>
          <a:bodyPr/>
          <a:lstStyle/>
          <a:p>
            <a:fld id="{CAB3E667-AD20-4E00-8FB1-79A071DDD371}" type="datetimeFigureOut">
              <a:rPr lang="en-US" smtClean="0"/>
              <a:t>2/25/2021</a:t>
            </a:fld>
            <a:endParaRPr lang="en-US"/>
          </a:p>
        </p:txBody>
      </p:sp>
      <p:sp>
        <p:nvSpPr>
          <p:cNvPr id="4" name="Footer Placeholder 3">
            <a:extLst>
              <a:ext uri="{FF2B5EF4-FFF2-40B4-BE49-F238E27FC236}">
                <a16:creationId xmlns:a16="http://schemas.microsoft.com/office/drawing/2014/main" id="{F126E3FF-3EE8-411E-94E8-AA3322CC17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DCD24B-4891-464C-B8A9-7426CF9ADC58}"/>
              </a:ext>
            </a:extLst>
          </p:cNvPr>
          <p:cNvSpPr>
            <a:spLocks noGrp="1"/>
          </p:cNvSpPr>
          <p:nvPr>
            <p:ph type="sldNum" sz="quarter" idx="12"/>
          </p:nvPr>
        </p:nvSpPr>
        <p:spPr/>
        <p:txBody>
          <a:bodyPr/>
          <a:lstStyle/>
          <a:p>
            <a:fld id="{5090DB5D-0569-4328-B293-7353D1B158D7}" type="slidenum">
              <a:rPr lang="en-US" smtClean="0"/>
              <a:t>‹#›</a:t>
            </a:fld>
            <a:endParaRPr lang="en-US"/>
          </a:p>
        </p:txBody>
      </p:sp>
    </p:spTree>
    <p:extLst>
      <p:ext uri="{BB962C8B-B14F-4D97-AF65-F5344CB8AC3E}">
        <p14:creationId xmlns:p14="http://schemas.microsoft.com/office/powerpoint/2010/main" val="392417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EB3C7-0410-4C7E-B04A-F10B260FECDA}"/>
              </a:ext>
            </a:extLst>
          </p:cNvPr>
          <p:cNvSpPr>
            <a:spLocks noGrp="1"/>
          </p:cNvSpPr>
          <p:nvPr>
            <p:ph type="dt" sz="half" idx="10"/>
          </p:nvPr>
        </p:nvSpPr>
        <p:spPr/>
        <p:txBody>
          <a:bodyPr/>
          <a:lstStyle/>
          <a:p>
            <a:fld id="{CAB3E667-AD20-4E00-8FB1-79A071DDD371}" type="datetimeFigureOut">
              <a:rPr lang="en-US" smtClean="0"/>
              <a:t>2/25/2021</a:t>
            </a:fld>
            <a:endParaRPr lang="en-US"/>
          </a:p>
        </p:txBody>
      </p:sp>
      <p:sp>
        <p:nvSpPr>
          <p:cNvPr id="3" name="Footer Placeholder 2">
            <a:extLst>
              <a:ext uri="{FF2B5EF4-FFF2-40B4-BE49-F238E27FC236}">
                <a16:creationId xmlns:a16="http://schemas.microsoft.com/office/drawing/2014/main" id="{FD3C41C8-A7E6-4CF1-9B8E-659725ED49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98EBEF-B2CF-4140-A511-C747846EB1BA}"/>
              </a:ext>
            </a:extLst>
          </p:cNvPr>
          <p:cNvSpPr>
            <a:spLocks noGrp="1"/>
          </p:cNvSpPr>
          <p:nvPr>
            <p:ph type="sldNum" sz="quarter" idx="12"/>
          </p:nvPr>
        </p:nvSpPr>
        <p:spPr/>
        <p:txBody>
          <a:bodyPr/>
          <a:lstStyle/>
          <a:p>
            <a:fld id="{5090DB5D-0569-4328-B293-7353D1B158D7}" type="slidenum">
              <a:rPr lang="en-US" smtClean="0"/>
              <a:t>‹#›</a:t>
            </a:fld>
            <a:endParaRPr lang="en-US"/>
          </a:p>
        </p:txBody>
      </p:sp>
    </p:spTree>
    <p:extLst>
      <p:ext uri="{BB962C8B-B14F-4D97-AF65-F5344CB8AC3E}">
        <p14:creationId xmlns:p14="http://schemas.microsoft.com/office/powerpoint/2010/main" val="142593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960D32-2295-4BBE-AA44-E82ABDFCD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5EC109E-36B0-4F9B-B551-482482FC7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AC70E-041F-4A48-B81A-19375947DA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3E667-AD20-4E00-8FB1-79A071DDD371}" type="datetimeFigureOut">
              <a:rPr lang="en-US" smtClean="0"/>
              <a:t>2/25/2021</a:t>
            </a:fld>
            <a:endParaRPr lang="en-US"/>
          </a:p>
        </p:txBody>
      </p:sp>
      <p:sp>
        <p:nvSpPr>
          <p:cNvPr id="5" name="Footer Placeholder 4">
            <a:extLst>
              <a:ext uri="{FF2B5EF4-FFF2-40B4-BE49-F238E27FC236}">
                <a16:creationId xmlns:a16="http://schemas.microsoft.com/office/drawing/2014/main" id="{F46E3CB9-7598-469F-9FE5-17E6BED7F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C9A5F7-08C2-4B07-9D7C-0F6B49E1E8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0DB5D-0569-4328-B293-7353D1B158D7}" type="slidenum">
              <a:rPr lang="en-US" smtClean="0"/>
              <a:t>‹#›</a:t>
            </a:fld>
            <a:endParaRPr lang="en-US"/>
          </a:p>
        </p:txBody>
      </p:sp>
    </p:spTree>
    <p:extLst>
      <p:ext uri="{BB962C8B-B14F-4D97-AF65-F5344CB8AC3E}">
        <p14:creationId xmlns:p14="http://schemas.microsoft.com/office/powerpoint/2010/main" val="3492891355"/>
      </p:ext>
    </p:extLst>
  </p:cSld>
  <p:clrMap bg1="lt1" tx1="dk1" bg2="lt2" tx2="dk2" accent1="accent1" accent2="accent2" accent3="accent3" accent4="accent4" accent5="accent5" accent6="accent6" hlink="hlink" folHlink="folHlink"/>
  <p:sldLayoutIdLst>
    <p:sldLayoutId id="2147483649" r:id="rId1"/>
    <p:sldLayoutId id="2147483710"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CDF3E-24F3-4491-B53F-DEBC9F813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62E5F38-3DE8-4402-9F0D-B8DBFABBC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4EB60-3CF5-4470-9967-ADEB5F40A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83AA5-4AE0-4559-A1D3-0BE1F35044A4}" type="datetimeFigureOut">
              <a:rPr lang="en-US" smtClean="0"/>
              <a:t>2/25/2021</a:t>
            </a:fld>
            <a:endParaRPr lang="en-US"/>
          </a:p>
        </p:txBody>
      </p:sp>
      <p:sp>
        <p:nvSpPr>
          <p:cNvPr id="5" name="Footer Placeholder 4">
            <a:extLst>
              <a:ext uri="{FF2B5EF4-FFF2-40B4-BE49-F238E27FC236}">
                <a16:creationId xmlns:a16="http://schemas.microsoft.com/office/drawing/2014/main" id="{109F22DE-A265-4364-9908-4A14E8647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F76D9-47F1-47D3-9FC8-0AB5685291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4C8D7-FE2B-4A5D-920A-5E3AAEE55894}" type="slidenum">
              <a:rPr lang="en-US" smtClean="0"/>
              <a:t>‹#›</a:t>
            </a:fld>
            <a:endParaRPr lang="en-US"/>
          </a:p>
        </p:txBody>
      </p:sp>
      <p:pic>
        <p:nvPicPr>
          <p:cNvPr id="7" name="Picture 6">
            <a:extLst>
              <a:ext uri="{FF2B5EF4-FFF2-40B4-BE49-F238E27FC236}">
                <a16:creationId xmlns:a16="http://schemas.microsoft.com/office/drawing/2014/main" id="{0816FA4E-2BE3-40D9-B968-7AFE17B167A1}"/>
              </a:ext>
            </a:extLst>
          </p:cNvPr>
          <p:cNvPicPr>
            <a:picLocks noChangeAspect="1"/>
          </p:cNvPicPr>
          <p:nvPr userDrawn="1"/>
        </p:nvPicPr>
        <p:blipFill rotWithShape="1">
          <a:blip r:embed="rId13"/>
          <a:srcRect l="9821" t="20702" r="55846" b="47003"/>
          <a:stretch/>
        </p:blipFill>
        <p:spPr>
          <a:xfrm>
            <a:off x="59570" y="336530"/>
            <a:ext cx="11689720" cy="3092470"/>
          </a:xfrm>
          <a:prstGeom prst="rect">
            <a:avLst/>
          </a:prstGeom>
        </p:spPr>
      </p:pic>
      <p:pic>
        <p:nvPicPr>
          <p:cNvPr id="8" name="Picture 7">
            <a:extLst>
              <a:ext uri="{FF2B5EF4-FFF2-40B4-BE49-F238E27FC236}">
                <a16:creationId xmlns:a16="http://schemas.microsoft.com/office/drawing/2014/main" id="{4C8E2B1C-696D-404B-B20F-F7B5564FCA65}"/>
              </a:ext>
            </a:extLst>
          </p:cNvPr>
          <p:cNvPicPr>
            <a:picLocks noChangeAspect="1"/>
          </p:cNvPicPr>
          <p:nvPr userDrawn="1"/>
        </p:nvPicPr>
        <p:blipFill rotWithShape="1">
          <a:blip r:embed="rId14"/>
          <a:srcRect l="9819" t="32147" r="56252" b="48687"/>
          <a:stretch/>
        </p:blipFill>
        <p:spPr>
          <a:xfrm rot="10800000">
            <a:off x="2142835" y="3639991"/>
            <a:ext cx="9998830" cy="1658319"/>
          </a:xfrm>
          <a:prstGeom prst="rect">
            <a:avLst/>
          </a:prstGeom>
        </p:spPr>
      </p:pic>
      <p:pic>
        <p:nvPicPr>
          <p:cNvPr id="10" name="Picture 9" descr="A picture containing table, bench, drawing&#10;&#10;Description automatically generated">
            <a:extLst>
              <a:ext uri="{FF2B5EF4-FFF2-40B4-BE49-F238E27FC236}">
                <a16:creationId xmlns:a16="http://schemas.microsoft.com/office/drawing/2014/main" id="{89329742-2440-4427-BB8D-17C5F293BD7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216920" y="5803900"/>
            <a:ext cx="2387599" cy="484981"/>
          </a:xfrm>
          <a:prstGeom prst="rect">
            <a:avLst/>
          </a:prstGeom>
        </p:spPr>
      </p:pic>
    </p:spTree>
    <p:extLst>
      <p:ext uri="{BB962C8B-B14F-4D97-AF65-F5344CB8AC3E}">
        <p14:creationId xmlns:p14="http://schemas.microsoft.com/office/powerpoint/2010/main" val="33488240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76773C-677B-4571-B5DE-59E280B01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A2A509-6E73-481D-9126-D58DFB612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0E673-846D-4065-80E6-F13C8C4ABD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62499-507D-497C-AFFB-20459213E0D8}" type="datetimeFigureOut">
              <a:rPr lang="en-US" smtClean="0"/>
              <a:t>2/25/2021</a:t>
            </a:fld>
            <a:endParaRPr lang="en-US"/>
          </a:p>
        </p:txBody>
      </p:sp>
      <p:sp>
        <p:nvSpPr>
          <p:cNvPr id="5" name="Footer Placeholder 4">
            <a:extLst>
              <a:ext uri="{FF2B5EF4-FFF2-40B4-BE49-F238E27FC236}">
                <a16:creationId xmlns:a16="http://schemas.microsoft.com/office/drawing/2014/main" id="{35A15522-8C69-4B61-884B-156FBAFDE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188E01-749F-49C9-8A42-30B4D95B26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D0091-179C-4B49-B621-4B0BD5BA2880}" type="slidenum">
              <a:rPr lang="en-US" smtClean="0"/>
              <a:t>‹#›</a:t>
            </a:fld>
            <a:endParaRPr lang="en-US"/>
          </a:p>
        </p:txBody>
      </p:sp>
      <p:pic>
        <p:nvPicPr>
          <p:cNvPr id="9" name="Picture 8" descr="A picture containing table, bench, drawing&#10;&#10;Description automatically generated">
            <a:extLst>
              <a:ext uri="{FF2B5EF4-FFF2-40B4-BE49-F238E27FC236}">
                <a16:creationId xmlns:a16="http://schemas.microsoft.com/office/drawing/2014/main" id="{D4211BC4-D1D5-49E7-A873-FBF270B999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82100" y="5818533"/>
            <a:ext cx="2428876" cy="493365"/>
          </a:xfrm>
          <a:prstGeom prst="rect">
            <a:avLst/>
          </a:prstGeom>
        </p:spPr>
      </p:pic>
      <p:pic>
        <p:nvPicPr>
          <p:cNvPr id="10" name="Picture 9">
            <a:extLst>
              <a:ext uri="{FF2B5EF4-FFF2-40B4-BE49-F238E27FC236}">
                <a16:creationId xmlns:a16="http://schemas.microsoft.com/office/drawing/2014/main" id="{48DDA3AE-047B-40A4-AAA4-A3578188D0C7}"/>
              </a:ext>
            </a:extLst>
          </p:cNvPr>
          <p:cNvPicPr>
            <a:picLocks noChangeAspect="1"/>
          </p:cNvPicPr>
          <p:nvPr userDrawn="1"/>
        </p:nvPicPr>
        <p:blipFill rotWithShape="1">
          <a:blip r:embed="rId15"/>
          <a:srcRect l="9821" t="20702" r="55846" b="47003"/>
          <a:stretch/>
        </p:blipFill>
        <p:spPr>
          <a:xfrm>
            <a:off x="50335" y="1330232"/>
            <a:ext cx="11689720" cy="3092470"/>
          </a:xfrm>
          <a:prstGeom prst="rect">
            <a:avLst/>
          </a:prstGeom>
        </p:spPr>
      </p:pic>
    </p:spTree>
    <p:extLst>
      <p:ext uri="{BB962C8B-B14F-4D97-AF65-F5344CB8AC3E}">
        <p14:creationId xmlns:p14="http://schemas.microsoft.com/office/powerpoint/2010/main" val="242134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709"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620ACB-08E2-490D-AE85-83FA9F250A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458F3-EF3E-45B9-A0A8-27219FCBE3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68D90-A138-4110-ADC9-F52E953FA2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718E5-DCEC-42D5-9599-8DD99C3C736C}" type="datetimeFigureOut">
              <a:rPr lang="en-US" smtClean="0"/>
              <a:t>2/25/2021</a:t>
            </a:fld>
            <a:endParaRPr lang="en-US"/>
          </a:p>
        </p:txBody>
      </p:sp>
      <p:sp>
        <p:nvSpPr>
          <p:cNvPr id="5" name="Footer Placeholder 4">
            <a:extLst>
              <a:ext uri="{FF2B5EF4-FFF2-40B4-BE49-F238E27FC236}">
                <a16:creationId xmlns:a16="http://schemas.microsoft.com/office/drawing/2014/main" id="{DAFC7F4A-AA4B-4399-8777-B92AC9C4F7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2A6690-E5A4-4650-8431-F3DFC4B53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9E1FB-C807-4565-BE67-C65EC7F003DE}" type="slidenum">
              <a:rPr lang="en-US" smtClean="0"/>
              <a:t>‹#›</a:t>
            </a:fld>
            <a:endParaRPr lang="en-US"/>
          </a:p>
        </p:txBody>
      </p:sp>
    </p:spTree>
    <p:extLst>
      <p:ext uri="{BB962C8B-B14F-4D97-AF65-F5344CB8AC3E}">
        <p14:creationId xmlns:p14="http://schemas.microsoft.com/office/powerpoint/2010/main" val="40878148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66A27-4B9E-42DC-8D8B-3C45C1570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66A665-93AA-4F54-AE82-4CDE5EA5BB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B5F0D-257E-4BE1-B29C-7EBAA1CBA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C4324-09B4-4EC6-B5C8-CB6B25EF3A2B}" type="datetimeFigureOut">
              <a:rPr lang="en-US" smtClean="0"/>
              <a:t>2/25/2021</a:t>
            </a:fld>
            <a:endParaRPr lang="en-US"/>
          </a:p>
        </p:txBody>
      </p:sp>
      <p:sp>
        <p:nvSpPr>
          <p:cNvPr id="5" name="Footer Placeholder 4">
            <a:extLst>
              <a:ext uri="{FF2B5EF4-FFF2-40B4-BE49-F238E27FC236}">
                <a16:creationId xmlns:a16="http://schemas.microsoft.com/office/drawing/2014/main" id="{B1E28226-C659-48B1-A77D-DEAC8012FD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102FCF-804F-4EBA-BB10-B10211AB7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13CEC-B3CD-42E4-A1A5-08C9EF2DB8F2}" type="slidenum">
              <a:rPr lang="en-US" smtClean="0"/>
              <a:t>‹#›</a:t>
            </a:fld>
            <a:endParaRPr lang="en-US"/>
          </a:p>
        </p:txBody>
      </p:sp>
    </p:spTree>
    <p:extLst>
      <p:ext uri="{BB962C8B-B14F-4D97-AF65-F5344CB8AC3E}">
        <p14:creationId xmlns:p14="http://schemas.microsoft.com/office/powerpoint/2010/main" val="30551345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dropbox.com/sh/uh1qzbz7175i5bw/AACD0Aj3canodWc25AzVq6YYa?dl=0" TargetMode="External"/><Relationship Id="rId7" Type="http://schemas.openxmlformats.org/officeDocument/2006/relationships/hyperlink" Target="https://www.dropbox.com/sh/x790eu6dzcqqhbi/AAAEeNXt-i54_t4J6L4jHlYLa?dl=0"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www.dropbox.com/sh/vqmy88upjbc6plm/AABaPVbMxi8ZlOZttSEsUz2Va?dl=0"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https://www.dropbox.com/sh/yixur1zzydbi8iw/AACCNa_i2BgJyeZqnMCzbLTCa?dl=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7177D5-73D8-4654-8013-C4B8368B426A}"/>
              </a:ext>
            </a:extLst>
          </p:cNvPr>
          <p:cNvSpPr txBox="1"/>
          <p:nvPr/>
        </p:nvSpPr>
        <p:spPr>
          <a:xfrm>
            <a:off x="2142836" y="1047551"/>
            <a:ext cx="8617528" cy="1323439"/>
          </a:xfrm>
          <a:prstGeom prst="rect">
            <a:avLst/>
          </a:prstGeom>
          <a:noFill/>
        </p:spPr>
        <p:txBody>
          <a:bodyPr wrap="square" rtlCol="0">
            <a:spAutoFit/>
          </a:bodyPr>
          <a:lstStyle/>
          <a:p>
            <a:r>
              <a:rPr lang="en-US" sz="4000" b="1" dirty="0">
                <a:solidFill>
                  <a:schemeClr val="bg1"/>
                </a:solidFill>
                <a:latin typeface="Century Gothic" panose="020B0502020202020204" pitchFamily="34" charset="0"/>
              </a:rPr>
              <a:t>BUSINESS RECOVERY TOOLKIT WEBINAR</a:t>
            </a:r>
            <a:endParaRPr lang="en-US" sz="54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35F1A8B3-11AE-40A9-8A51-A51D057A287D}"/>
              </a:ext>
            </a:extLst>
          </p:cNvPr>
          <p:cNvSpPr txBox="1"/>
          <p:nvPr/>
        </p:nvSpPr>
        <p:spPr>
          <a:xfrm>
            <a:off x="2336494" y="4207541"/>
            <a:ext cx="7906327"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February 16 &amp; 25 and March 9 &amp; 18, 2021</a:t>
            </a:r>
          </a:p>
        </p:txBody>
      </p:sp>
    </p:spTree>
    <p:extLst>
      <p:ext uri="{BB962C8B-B14F-4D97-AF65-F5344CB8AC3E}">
        <p14:creationId xmlns:p14="http://schemas.microsoft.com/office/powerpoint/2010/main" val="85042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0D623-14EB-4E5C-906D-D56E63D743D2}"/>
              </a:ext>
            </a:extLst>
          </p:cNvPr>
          <p:cNvSpPr txBox="1"/>
          <p:nvPr/>
        </p:nvSpPr>
        <p:spPr>
          <a:xfrm>
            <a:off x="2025379" y="955155"/>
            <a:ext cx="7961439" cy="646331"/>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GAP IDENTIFICATION WORKSHEET</a:t>
            </a:r>
          </a:p>
        </p:txBody>
      </p:sp>
      <p:sp>
        <p:nvSpPr>
          <p:cNvPr id="5" name="TextBox 4">
            <a:extLst>
              <a:ext uri="{FF2B5EF4-FFF2-40B4-BE49-F238E27FC236}">
                <a16:creationId xmlns:a16="http://schemas.microsoft.com/office/drawing/2014/main" id="{A84AF569-E2F8-4696-A368-3E5CF2DDCD6A}"/>
              </a:ext>
            </a:extLst>
          </p:cNvPr>
          <p:cNvSpPr txBox="1"/>
          <p:nvPr/>
        </p:nvSpPr>
        <p:spPr>
          <a:xfrm>
            <a:off x="1239954" y="2274838"/>
            <a:ext cx="10360892" cy="2616101"/>
          </a:xfrm>
          <a:prstGeom prst="rect">
            <a:avLst/>
          </a:prstGeom>
          <a:noFill/>
        </p:spPr>
        <p:txBody>
          <a:bodyPr wrap="square" rtlCol="0">
            <a:spAutoFit/>
          </a:bodyPr>
          <a:lstStyle/>
          <a:p>
            <a:pPr marL="285744" indent="-285744">
              <a:spcAft>
                <a:spcPts val="1200"/>
              </a:spcAft>
              <a:buFont typeface="Arial" panose="020B0604020202020204" pitchFamily="34" charset="0"/>
              <a:buChar char="•"/>
            </a:pPr>
            <a:r>
              <a:rPr lang="en-US" sz="2400" b="1" dirty="0">
                <a:latin typeface="Century Gothic" panose="020B0502020202020204" pitchFamily="34" charset="0"/>
              </a:rPr>
              <a:t>GOAL: Determine the “WHY” something happened the way it did</a:t>
            </a:r>
          </a:p>
          <a:p>
            <a:pPr marL="285744" indent="-285744">
              <a:spcAft>
                <a:spcPts val="1200"/>
              </a:spcAft>
              <a:buFont typeface="Arial" panose="020B0604020202020204" pitchFamily="34" charset="0"/>
              <a:buChar char="•"/>
            </a:pPr>
            <a:r>
              <a:rPr lang="en-US" sz="2400" dirty="0">
                <a:latin typeface="Century Gothic" panose="020B0502020202020204" pitchFamily="34" charset="0"/>
              </a:rPr>
              <a:t>Identify the gaps experienced by your department and/or organization related to COVID-19 Response  </a:t>
            </a:r>
          </a:p>
          <a:p>
            <a:pPr marL="285744" indent="-285744">
              <a:spcAft>
                <a:spcPts val="1200"/>
              </a:spcAft>
              <a:buFont typeface="Arial" panose="020B0604020202020204" pitchFamily="34" charset="0"/>
              <a:buChar char="•"/>
            </a:pPr>
            <a:r>
              <a:rPr lang="en-US" sz="2400" dirty="0">
                <a:latin typeface="Century Gothic" panose="020B0502020202020204" pitchFamily="34" charset="0"/>
              </a:rPr>
              <a:t>Based on your responses from this worksheet and the gap analysis worksheet, your organization will be able to clearly articulate </a:t>
            </a:r>
            <a:r>
              <a:rPr lang="en-US" sz="2400" b="1" dirty="0">
                <a:latin typeface="Century Gothic" panose="020B0502020202020204" pitchFamily="34" charset="0"/>
              </a:rPr>
              <a:t>areas of concern</a:t>
            </a:r>
            <a:r>
              <a:rPr lang="en-US" sz="2400" dirty="0">
                <a:latin typeface="Century Gothic" panose="020B0502020202020204" pitchFamily="34" charset="0"/>
              </a:rPr>
              <a:t> and </a:t>
            </a:r>
            <a:r>
              <a:rPr lang="en-US" sz="2400" b="1" dirty="0">
                <a:latin typeface="Century Gothic" panose="020B0502020202020204" pitchFamily="34" charset="0"/>
              </a:rPr>
              <a:t>gaps</a:t>
            </a:r>
            <a:r>
              <a:rPr lang="en-US" sz="2400" dirty="0">
                <a:latin typeface="Century Gothic" panose="020B0502020202020204" pitchFamily="34" charset="0"/>
              </a:rPr>
              <a:t> which should be </a:t>
            </a:r>
            <a:r>
              <a:rPr lang="en-US" sz="2400" b="1" dirty="0">
                <a:latin typeface="Century Gothic" panose="020B0502020202020204" pitchFamily="34" charset="0"/>
              </a:rPr>
              <a:t>prioritized</a:t>
            </a:r>
            <a:r>
              <a:rPr lang="en-US" sz="2400" dirty="0">
                <a:latin typeface="Century Gothic" panose="020B0502020202020204" pitchFamily="34" charset="0"/>
              </a:rPr>
              <a:t> and </a:t>
            </a:r>
            <a:r>
              <a:rPr lang="en-US" sz="2400" b="1" dirty="0">
                <a:latin typeface="Century Gothic" panose="020B0502020202020204" pitchFamily="34" charset="0"/>
              </a:rPr>
              <a:t>mitigated</a:t>
            </a:r>
            <a:r>
              <a:rPr lang="en-US" sz="2400" dirty="0">
                <a:latin typeface="Century Gothic" panose="020B0502020202020204" pitchFamily="34" charset="0"/>
              </a:rPr>
              <a:t> first</a:t>
            </a:r>
          </a:p>
        </p:txBody>
      </p:sp>
    </p:spTree>
    <p:extLst>
      <p:ext uri="{BB962C8B-B14F-4D97-AF65-F5344CB8AC3E}">
        <p14:creationId xmlns:p14="http://schemas.microsoft.com/office/powerpoint/2010/main" val="385321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0D623-14EB-4E5C-906D-D56E63D743D2}"/>
              </a:ext>
            </a:extLst>
          </p:cNvPr>
          <p:cNvSpPr txBox="1"/>
          <p:nvPr/>
        </p:nvSpPr>
        <p:spPr>
          <a:xfrm>
            <a:off x="2025379" y="955155"/>
            <a:ext cx="7961439" cy="646331"/>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GAP IDENTIFICATION WORKSHEET</a:t>
            </a:r>
          </a:p>
        </p:txBody>
      </p:sp>
      <p:graphicFrame>
        <p:nvGraphicFramePr>
          <p:cNvPr id="2" name="Table 2">
            <a:extLst>
              <a:ext uri="{FF2B5EF4-FFF2-40B4-BE49-F238E27FC236}">
                <a16:creationId xmlns:a16="http://schemas.microsoft.com/office/drawing/2014/main" id="{871DB672-C6BD-4D9A-810C-EEB4E2841378}"/>
              </a:ext>
            </a:extLst>
          </p:cNvPr>
          <p:cNvGraphicFramePr>
            <a:graphicFrameLocks noGrp="1"/>
          </p:cNvGraphicFramePr>
          <p:nvPr>
            <p:extLst>
              <p:ext uri="{D42A27DB-BD31-4B8C-83A1-F6EECF244321}">
                <p14:modId xmlns:p14="http://schemas.microsoft.com/office/powerpoint/2010/main" val="1544602271"/>
              </p:ext>
            </p:extLst>
          </p:nvPr>
        </p:nvGraphicFramePr>
        <p:xfrm>
          <a:off x="979714" y="2220683"/>
          <a:ext cx="10014857" cy="3537860"/>
        </p:xfrm>
        <a:graphic>
          <a:graphicData uri="http://schemas.openxmlformats.org/drawingml/2006/table">
            <a:tbl>
              <a:tblPr firstRow="1" bandRow="1">
                <a:tableStyleId>{5C22544A-7EE6-4342-B048-85BDC9FD1C3A}</a:tableStyleId>
              </a:tblPr>
              <a:tblGrid>
                <a:gridCol w="2477558">
                  <a:extLst>
                    <a:ext uri="{9D8B030D-6E8A-4147-A177-3AD203B41FA5}">
                      <a16:colId xmlns:a16="http://schemas.microsoft.com/office/drawing/2014/main" val="839728267"/>
                    </a:ext>
                  </a:extLst>
                </a:gridCol>
                <a:gridCol w="7537299">
                  <a:extLst>
                    <a:ext uri="{9D8B030D-6E8A-4147-A177-3AD203B41FA5}">
                      <a16:colId xmlns:a16="http://schemas.microsoft.com/office/drawing/2014/main" val="1856425936"/>
                    </a:ext>
                  </a:extLst>
                </a:gridCol>
              </a:tblGrid>
              <a:tr h="466180">
                <a:tc>
                  <a:txBody>
                    <a:bodyPr/>
                    <a:lstStyle/>
                    <a:p>
                      <a:pPr algn="l"/>
                      <a:r>
                        <a:rPr lang="en-US" dirty="0">
                          <a:latin typeface="Century Gothic" panose="020B0502020202020204" pitchFamily="34" charset="0"/>
                        </a:rPr>
                        <a:t>SECTION</a:t>
                      </a:r>
                    </a:p>
                  </a:txBody>
                  <a:tcPr/>
                </a:tc>
                <a:tc>
                  <a:txBody>
                    <a:bodyPr/>
                    <a:lstStyle/>
                    <a:p>
                      <a:pPr algn="l"/>
                      <a:r>
                        <a:rPr lang="en-US" dirty="0">
                          <a:latin typeface="Century Gothic" panose="020B0502020202020204" pitchFamily="34" charset="0"/>
                        </a:rPr>
                        <a:t>FOCUS OF QUESTIONS</a:t>
                      </a:r>
                    </a:p>
                  </a:txBody>
                  <a:tcPr/>
                </a:tc>
                <a:extLst>
                  <a:ext uri="{0D108BD9-81ED-4DB2-BD59-A6C34878D82A}">
                    <a16:rowId xmlns:a16="http://schemas.microsoft.com/office/drawing/2014/main" val="1720940316"/>
                  </a:ext>
                </a:extLst>
              </a:tr>
              <a:tr h="651375">
                <a:tc>
                  <a:txBody>
                    <a:bodyPr/>
                    <a:lstStyle/>
                    <a:p>
                      <a:pPr algn="l"/>
                      <a:r>
                        <a:rPr lang="en-US" sz="1600" dirty="0">
                          <a:latin typeface="Century Gothic" panose="020B0502020202020204" pitchFamily="34" charset="0"/>
                        </a:rPr>
                        <a:t>Communication</a:t>
                      </a:r>
                    </a:p>
                  </a:txBody>
                  <a:tcPr/>
                </a:tc>
                <a:tc>
                  <a:txBody>
                    <a:bodyPr/>
                    <a:lstStyle/>
                    <a:p>
                      <a:pPr algn="l"/>
                      <a:r>
                        <a:rPr lang="en-US" sz="1600" dirty="0">
                          <a:latin typeface="Century Gothic" panose="020B0502020202020204" pitchFamily="34" charset="0"/>
                        </a:rPr>
                        <a:t>Understanding the exchange of information as well as the utilization of communications methods and devices during COVID-19 response. </a:t>
                      </a:r>
                    </a:p>
                  </a:txBody>
                  <a:tcPr/>
                </a:tc>
                <a:extLst>
                  <a:ext uri="{0D108BD9-81ED-4DB2-BD59-A6C34878D82A}">
                    <a16:rowId xmlns:a16="http://schemas.microsoft.com/office/drawing/2014/main" val="1674944859"/>
                  </a:ext>
                </a:extLst>
              </a:tr>
              <a:tr h="651375">
                <a:tc>
                  <a:txBody>
                    <a:bodyPr/>
                    <a:lstStyle/>
                    <a:p>
                      <a:pPr algn="l"/>
                      <a:r>
                        <a:rPr lang="en-US" sz="1600" dirty="0">
                          <a:latin typeface="Century Gothic" panose="020B0502020202020204" pitchFamily="34" charset="0"/>
                        </a:rPr>
                        <a:t>Supply Chain </a:t>
                      </a:r>
                    </a:p>
                  </a:txBody>
                  <a:tcPr/>
                </a:tc>
                <a:tc>
                  <a:txBody>
                    <a:bodyPr/>
                    <a:lstStyle/>
                    <a:p>
                      <a:pPr algn="l"/>
                      <a:r>
                        <a:rPr lang="en-US" sz="1600" dirty="0">
                          <a:latin typeface="Century Gothic" panose="020B0502020202020204" pitchFamily="34" charset="0"/>
                        </a:rPr>
                        <a:t>Understanding how your supply chain was impacted COVID-19 response.</a:t>
                      </a:r>
                    </a:p>
                  </a:txBody>
                  <a:tcPr/>
                </a:tc>
                <a:extLst>
                  <a:ext uri="{0D108BD9-81ED-4DB2-BD59-A6C34878D82A}">
                    <a16:rowId xmlns:a16="http://schemas.microsoft.com/office/drawing/2014/main" val="2895355190"/>
                  </a:ext>
                </a:extLst>
              </a:tr>
              <a:tr h="651375">
                <a:tc>
                  <a:txBody>
                    <a:bodyPr/>
                    <a:lstStyle/>
                    <a:p>
                      <a:pPr algn="l"/>
                      <a:r>
                        <a:rPr lang="en-US" sz="1600" dirty="0">
                          <a:latin typeface="Century Gothic" panose="020B0502020202020204" pitchFamily="34" charset="0"/>
                        </a:rPr>
                        <a:t>Services and/or Activities</a:t>
                      </a:r>
                    </a:p>
                  </a:txBody>
                  <a:tcPr/>
                </a:tc>
                <a:tc>
                  <a:txBody>
                    <a:bodyPr/>
                    <a:lstStyle/>
                    <a:p>
                      <a:pPr algn="l"/>
                      <a:r>
                        <a:rPr lang="en-US" sz="1600" dirty="0">
                          <a:latin typeface="Century Gothic" panose="020B0502020202020204" pitchFamily="34" charset="0"/>
                        </a:rPr>
                        <a:t>Understanding why certain services/activities/events were paused and how this impacted your organization during COVID-19 response.</a:t>
                      </a:r>
                    </a:p>
                  </a:txBody>
                  <a:tcPr/>
                </a:tc>
                <a:extLst>
                  <a:ext uri="{0D108BD9-81ED-4DB2-BD59-A6C34878D82A}">
                    <a16:rowId xmlns:a16="http://schemas.microsoft.com/office/drawing/2014/main" val="3832017987"/>
                  </a:ext>
                </a:extLst>
              </a:tr>
              <a:tr h="466180">
                <a:tc>
                  <a:txBody>
                    <a:bodyPr/>
                    <a:lstStyle/>
                    <a:p>
                      <a:pPr algn="l"/>
                      <a:r>
                        <a:rPr lang="en-US" sz="1600" dirty="0">
                          <a:latin typeface="Century Gothic" panose="020B0502020202020204" pitchFamily="34" charset="0"/>
                        </a:rPr>
                        <a:t>Staff</a:t>
                      </a:r>
                    </a:p>
                  </a:txBody>
                  <a:tcPr/>
                </a:tc>
                <a:tc>
                  <a:txBody>
                    <a:bodyPr/>
                    <a:lstStyle/>
                    <a:p>
                      <a:pPr algn="l"/>
                      <a:r>
                        <a:rPr lang="en-US" sz="1600" dirty="0">
                          <a:latin typeface="Century Gothic" panose="020B0502020202020204" pitchFamily="34" charset="0"/>
                        </a:rPr>
                        <a:t> Understanding staffing challenges during COVID-19 response.</a:t>
                      </a:r>
                    </a:p>
                  </a:txBody>
                  <a:tcPr/>
                </a:tc>
                <a:extLst>
                  <a:ext uri="{0D108BD9-81ED-4DB2-BD59-A6C34878D82A}">
                    <a16:rowId xmlns:a16="http://schemas.microsoft.com/office/drawing/2014/main" val="4137277111"/>
                  </a:ext>
                </a:extLst>
              </a:tr>
              <a:tr h="651375">
                <a:tc>
                  <a:txBody>
                    <a:bodyPr/>
                    <a:lstStyle/>
                    <a:p>
                      <a:pPr algn="l"/>
                      <a:r>
                        <a:rPr lang="en-US" sz="1600" dirty="0">
                          <a:latin typeface="Century Gothic" panose="020B0502020202020204" pitchFamily="34" charset="0"/>
                        </a:rPr>
                        <a:t>Property </a:t>
                      </a:r>
                    </a:p>
                  </a:txBody>
                  <a:tcPr/>
                </a:tc>
                <a:tc>
                  <a:txBody>
                    <a:bodyPr/>
                    <a:lstStyle/>
                    <a:p>
                      <a:pPr algn="l"/>
                      <a:r>
                        <a:rPr lang="en-US" sz="1600" dirty="0">
                          <a:latin typeface="Century Gothic" panose="020B0502020202020204" pitchFamily="34" charset="0"/>
                        </a:rPr>
                        <a:t>Understanding how the organization’s and/or department’s infrastructure impacted COVID-19 response.</a:t>
                      </a:r>
                    </a:p>
                  </a:txBody>
                  <a:tcPr/>
                </a:tc>
                <a:extLst>
                  <a:ext uri="{0D108BD9-81ED-4DB2-BD59-A6C34878D82A}">
                    <a16:rowId xmlns:a16="http://schemas.microsoft.com/office/drawing/2014/main" val="1449949689"/>
                  </a:ext>
                </a:extLst>
              </a:tr>
            </a:tbl>
          </a:graphicData>
        </a:graphic>
      </p:graphicFrame>
    </p:spTree>
    <p:extLst>
      <p:ext uri="{BB962C8B-B14F-4D97-AF65-F5344CB8AC3E}">
        <p14:creationId xmlns:p14="http://schemas.microsoft.com/office/powerpoint/2010/main" val="282998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0D623-14EB-4E5C-906D-D56E63D743D2}"/>
              </a:ext>
            </a:extLst>
          </p:cNvPr>
          <p:cNvSpPr txBox="1"/>
          <p:nvPr/>
        </p:nvSpPr>
        <p:spPr>
          <a:xfrm>
            <a:off x="2025379" y="955155"/>
            <a:ext cx="7961439" cy="584775"/>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GAP IDENTIFICATION PRIORITIZATION</a:t>
            </a:r>
          </a:p>
        </p:txBody>
      </p:sp>
      <p:sp>
        <p:nvSpPr>
          <p:cNvPr id="5" name="TextBox 4">
            <a:extLst>
              <a:ext uri="{FF2B5EF4-FFF2-40B4-BE49-F238E27FC236}">
                <a16:creationId xmlns:a16="http://schemas.microsoft.com/office/drawing/2014/main" id="{A84AF569-E2F8-4696-A368-3E5CF2DDCD6A}"/>
              </a:ext>
            </a:extLst>
          </p:cNvPr>
          <p:cNvSpPr txBox="1"/>
          <p:nvPr/>
        </p:nvSpPr>
        <p:spPr>
          <a:xfrm>
            <a:off x="1308593" y="2425848"/>
            <a:ext cx="10360892" cy="2031325"/>
          </a:xfrm>
          <a:prstGeom prst="rect">
            <a:avLst/>
          </a:prstGeom>
          <a:noFill/>
        </p:spPr>
        <p:txBody>
          <a:bodyPr wrap="square" rtlCol="0">
            <a:spAutoFit/>
          </a:bodyPr>
          <a:lstStyle/>
          <a:p>
            <a:pPr marL="285744" indent="-285744">
              <a:spcAft>
                <a:spcPts val="1200"/>
              </a:spcAft>
              <a:buFont typeface="Arial" panose="020B0604020202020204" pitchFamily="34" charset="0"/>
              <a:buChar char="•"/>
            </a:pPr>
            <a:r>
              <a:rPr lang="en-US" sz="2400" dirty="0">
                <a:latin typeface="Century Gothic" panose="020B0502020202020204" pitchFamily="34" charset="0"/>
              </a:rPr>
              <a:t>The next action is to discuss how these gaps should be prioritized</a:t>
            </a:r>
          </a:p>
          <a:p>
            <a:pPr marL="800100" lvl="1" indent="-342900">
              <a:spcAft>
                <a:spcPts val="1200"/>
              </a:spcAft>
              <a:buFont typeface="Courier New" panose="02070309020205020404" pitchFamily="49" charset="0"/>
              <a:buChar char="o"/>
            </a:pPr>
            <a:r>
              <a:rPr lang="en-US" sz="2400" dirty="0">
                <a:latin typeface="Century Gothic" panose="020B0502020202020204" pitchFamily="34" charset="0"/>
              </a:rPr>
              <a:t>Two Prioritization Methods Suggested</a:t>
            </a:r>
          </a:p>
          <a:p>
            <a:pPr marL="800100" lvl="1" indent="-342900">
              <a:spcAft>
                <a:spcPts val="1200"/>
              </a:spcAft>
              <a:buFont typeface="Courier New" panose="02070309020205020404" pitchFamily="49" charset="0"/>
              <a:buChar char="o"/>
            </a:pPr>
            <a:r>
              <a:rPr lang="en-US" sz="2400" dirty="0">
                <a:latin typeface="Century Gothic" panose="020B0502020202020204" pitchFamily="34" charset="0"/>
              </a:rPr>
              <a:t>Your organization may use one or both methods </a:t>
            </a:r>
          </a:p>
          <a:p>
            <a:pPr lvl="1">
              <a:spcAft>
                <a:spcPts val="1200"/>
              </a:spcAft>
            </a:pPr>
            <a:endParaRPr lang="en-US" sz="2400" dirty="0">
              <a:latin typeface="Century Gothic" panose="020B0502020202020204" pitchFamily="34" charset="0"/>
            </a:endParaRPr>
          </a:p>
        </p:txBody>
      </p:sp>
    </p:spTree>
    <p:extLst>
      <p:ext uri="{BB962C8B-B14F-4D97-AF65-F5344CB8AC3E}">
        <p14:creationId xmlns:p14="http://schemas.microsoft.com/office/powerpoint/2010/main" val="1035684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0D623-14EB-4E5C-906D-D56E63D743D2}"/>
              </a:ext>
            </a:extLst>
          </p:cNvPr>
          <p:cNvSpPr txBox="1"/>
          <p:nvPr/>
        </p:nvSpPr>
        <p:spPr>
          <a:xfrm>
            <a:off x="2025379" y="955155"/>
            <a:ext cx="7961439" cy="584775"/>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MOSCOW PRIORITIZATION</a:t>
            </a:r>
          </a:p>
        </p:txBody>
      </p:sp>
      <p:sp>
        <p:nvSpPr>
          <p:cNvPr id="5" name="TextBox 4">
            <a:extLst>
              <a:ext uri="{FF2B5EF4-FFF2-40B4-BE49-F238E27FC236}">
                <a16:creationId xmlns:a16="http://schemas.microsoft.com/office/drawing/2014/main" id="{06CADF29-79AD-49E5-8197-C00DA8802E87}"/>
              </a:ext>
            </a:extLst>
          </p:cNvPr>
          <p:cNvSpPr txBox="1"/>
          <p:nvPr/>
        </p:nvSpPr>
        <p:spPr>
          <a:xfrm>
            <a:off x="1153887" y="2110016"/>
            <a:ext cx="9073090" cy="2352695"/>
          </a:xfrm>
          <a:prstGeom prst="rect">
            <a:avLst/>
          </a:prstGeom>
          <a:noFill/>
        </p:spPr>
        <p:txBody>
          <a:bodyPr wrap="square" rtlCol="0">
            <a:spAutoFit/>
          </a:bodyPr>
          <a:lstStyle/>
          <a:p>
            <a:pPr marL="0" marR="0">
              <a:lnSpc>
                <a:spcPct val="107000"/>
              </a:lnSpc>
              <a:spcBef>
                <a:spcPts val="0"/>
              </a:spcBef>
              <a:spcAft>
                <a:spcPts val="800"/>
              </a:spcAft>
            </a:pPr>
            <a:r>
              <a:rPr lang="en-US" sz="1800" b="1" dirty="0" err="1">
                <a:effectLst/>
                <a:latin typeface="Century Gothic" panose="020B0502020202020204" pitchFamily="34" charset="0"/>
                <a:ea typeface="Calibri" panose="020F0502020204030204" pitchFamily="34" charset="0"/>
                <a:cs typeface="Calibri" panose="020F0502020204030204" pitchFamily="34" charset="0"/>
              </a:rPr>
              <a:t>MoSCoW</a:t>
            </a:r>
            <a:r>
              <a:rPr lang="en-US" sz="1800" dirty="0">
                <a:effectLst/>
                <a:latin typeface="Century Gothic" panose="020B0502020202020204" pitchFamily="34" charset="0"/>
                <a:ea typeface="Calibri" panose="020F0502020204030204" pitchFamily="34" charset="0"/>
                <a:cs typeface="Calibri" panose="020F0502020204030204" pitchFamily="34" charset="0"/>
              </a:rPr>
              <a:t> is a prioritization technique for helping to understand and manage priorities. The letters stand for:</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entury Gothic" panose="020B0502020202020204" pitchFamily="34" charset="0"/>
                <a:ea typeface="Calibri" panose="020F0502020204030204" pitchFamily="34" charset="0"/>
                <a:cs typeface="Calibri" panose="020F0502020204030204" pitchFamily="34" charset="0"/>
              </a:rPr>
              <a:t>M</a:t>
            </a:r>
            <a:r>
              <a:rPr lang="en-US" sz="1800" dirty="0">
                <a:effectLst/>
                <a:latin typeface="Century Gothic" panose="020B0502020202020204" pitchFamily="34" charset="0"/>
                <a:ea typeface="Calibri" panose="020F0502020204030204" pitchFamily="34" charset="0"/>
                <a:cs typeface="Calibri" panose="020F0502020204030204" pitchFamily="34" charset="0"/>
              </a:rPr>
              <a:t>ust Have</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entury Gothic" panose="020B0502020202020204" pitchFamily="34" charset="0"/>
                <a:ea typeface="Calibri" panose="020F0502020204030204" pitchFamily="34" charset="0"/>
                <a:cs typeface="Calibri" panose="020F0502020204030204" pitchFamily="34" charset="0"/>
              </a:rPr>
              <a:t>S</a:t>
            </a:r>
            <a:r>
              <a:rPr lang="en-US" sz="1800" dirty="0">
                <a:effectLst/>
                <a:latin typeface="Century Gothic" panose="020B0502020202020204" pitchFamily="34" charset="0"/>
                <a:ea typeface="Calibri" panose="020F0502020204030204" pitchFamily="34" charset="0"/>
                <a:cs typeface="Calibri" panose="020F0502020204030204" pitchFamily="34" charset="0"/>
              </a:rPr>
              <a:t>hould Have</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entury Gothic" panose="020B0502020202020204" pitchFamily="34" charset="0"/>
                <a:ea typeface="Calibri" panose="020F0502020204030204" pitchFamily="34" charset="0"/>
                <a:cs typeface="Calibri" panose="020F0502020204030204" pitchFamily="34" charset="0"/>
              </a:rPr>
              <a:t>C</a:t>
            </a:r>
            <a:r>
              <a:rPr lang="en-US" sz="1800" dirty="0">
                <a:effectLst/>
                <a:latin typeface="Century Gothic" panose="020B0502020202020204" pitchFamily="34" charset="0"/>
                <a:ea typeface="Calibri" panose="020F0502020204030204" pitchFamily="34" charset="0"/>
                <a:cs typeface="Calibri" panose="020F0502020204030204" pitchFamily="34" charset="0"/>
              </a:rPr>
              <a:t>ould Have</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entury Gothic" panose="020B0502020202020204" pitchFamily="34" charset="0"/>
                <a:ea typeface="Calibri" panose="020F0502020204030204" pitchFamily="34" charset="0"/>
                <a:cs typeface="Calibri" panose="020F0502020204030204" pitchFamily="34" charset="0"/>
              </a:rPr>
              <a:t>W</a:t>
            </a:r>
            <a:r>
              <a:rPr lang="en-US" sz="1800" dirty="0">
                <a:effectLst/>
                <a:latin typeface="Century Gothic" panose="020B0502020202020204" pitchFamily="34" charset="0"/>
                <a:ea typeface="Calibri" panose="020F0502020204030204" pitchFamily="34" charset="0"/>
                <a:cs typeface="Calibri" panose="020F0502020204030204" pitchFamily="34" charset="0"/>
              </a:rPr>
              <a:t>on’t Have this time</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9CFF2B61-5ED3-4D83-9370-4F0C5623D0EE}"/>
              </a:ext>
            </a:extLst>
          </p:cNvPr>
          <p:cNvPicPr/>
          <p:nvPr/>
        </p:nvPicPr>
        <p:blipFill rotWithShape="1">
          <a:blip r:embed="rId3"/>
          <a:srcRect l="4623" t="5558" r="3192" b="4208"/>
          <a:stretch/>
        </p:blipFill>
        <p:spPr>
          <a:xfrm>
            <a:off x="1241607" y="4299425"/>
            <a:ext cx="7847964" cy="2352694"/>
          </a:xfrm>
          <a:prstGeom prst="rect">
            <a:avLst/>
          </a:prstGeom>
        </p:spPr>
      </p:pic>
    </p:spTree>
    <p:extLst>
      <p:ext uri="{BB962C8B-B14F-4D97-AF65-F5344CB8AC3E}">
        <p14:creationId xmlns:p14="http://schemas.microsoft.com/office/powerpoint/2010/main" val="484293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0D623-14EB-4E5C-906D-D56E63D743D2}"/>
              </a:ext>
            </a:extLst>
          </p:cNvPr>
          <p:cNvSpPr txBox="1"/>
          <p:nvPr/>
        </p:nvSpPr>
        <p:spPr>
          <a:xfrm>
            <a:off x="2025379" y="955155"/>
            <a:ext cx="7961439" cy="584775"/>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EISENHOWER MATRIX</a:t>
            </a:r>
          </a:p>
        </p:txBody>
      </p:sp>
      <p:sp>
        <p:nvSpPr>
          <p:cNvPr id="7" name="TextBox 6">
            <a:extLst>
              <a:ext uri="{FF2B5EF4-FFF2-40B4-BE49-F238E27FC236}">
                <a16:creationId xmlns:a16="http://schemas.microsoft.com/office/drawing/2014/main" id="{2C8D6EA2-17BC-4D83-8D19-0EB96BC5D2DF}"/>
              </a:ext>
            </a:extLst>
          </p:cNvPr>
          <p:cNvSpPr txBox="1"/>
          <p:nvPr/>
        </p:nvSpPr>
        <p:spPr>
          <a:xfrm>
            <a:off x="990601" y="2067572"/>
            <a:ext cx="5464628" cy="4666470"/>
          </a:xfrm>
          <a:prstGeom prst="rect">
            <a:avLst/>
          </a:prstGeom>
          <a:noFill/>
        </p:spPr>
        <p:txBody>
          <a:bodyPr wrap="square" rtlCol="0">
            <a:spAutoFit/>
          </a:bodyPr>
          <a:lstStyle/>
          <a:p>
            <a:pPr marL="0" marR="0">
              <a:lnSpc>
                <a:spcPct val="107000"/>
              </a:lnSpc>
              <a:spcBef>
                <a:spcPts val="0"/>
              </a:spcBef>
              <a:spcAft>
                <a:spcPts val="800"/>
              </a:spcAft>
            </a:pPr>
            <a:r>
              <a:rPr lang="en-US" sz="16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The Eisenhower Matrix, also referred to as “</a:t>
            </a:r>
            <a:r>
              <a:rPr lang="en-US" sz="16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Urgent-Important Matrix</a:t>
            </a:r>
            <a:r>
              <a:rPr lang="en-US" sz="16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helps you decide on and prioritize identified gaps by urgency and importance, sorting out less urgent and important gaps which you should either delegate or not do at all.</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We call the </a:t>
            </a:r>
            <a:r>
              <a:rPr lang="en-US" sz="16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first quadrant</a:t>
            </a:r>
            <a:r>
              <a:rPr lang="en-US" sz="16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a:t>
            </a:r>
            <a:r>
              <a:rPr lang="en-US" sz="1600" b="1" dirty="0">
                <a:solidFill>
                  <a:srgbClr val="70AD47"/>
                </a:solidFill>
                <a:effectLst/>
                <a:latin typeface="Century Gothic" panose="020B0502020202020204" pitchFamily="34" charset="0"/>
                <a:ea typeface="Calibri" panose="020F0502020204030204" pitchFamily="34" charset="0"/>
                <a:cs typeface="Calibri" panose="020F0502020204030204" pitchFamily="34" charset="0"/>
              </a:rPr>
              <a:t>Do</a:t>
            </a:r>
            <a:r>
              <a:rPr lang="en-US" sz="16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first as its tasks are important and need to be done based on your organization’s most urgent timeline. </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The </a:t>
            </a:r>
            <a:r>
              <a:rPr lang="en-US" sz="16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second quadrant</a:t>
            </a:r>
            <a:r>
              <a:rPr lang="en-US" sz="16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we call </a:t>
            </a:r>
            <a:r>
              <a:rPr lang="en-US" sz="1600" b="1" dirty="0">
                <a:solidFill>
                  <a:srgbClr val="70AD47"/>
                </a:solidFill>
                <a:effectLst/>
                <a:latin typeface="Century Gothic" panose="020B0502020202020204" pitchFamily="34" charset="0"/>
                <a:ea typeface="Calibri" panose="020F0502020204030204" pitchFamily="34" charset="0"/>
                <a:cs typeface="Calibri" panose="020F0502020204030204" pitchFamily="34" charset="0"/>
              </a:rPr>
              <a:t>Schedule</a:t>
            </a:r>
            <a:r>
              <a:rPr lang="en-US" sz="16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Its tasks are important but less urgent. </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The </a:t>
            </a:r>
            <a:r>
              <a:rPr lang="en-US" sz="16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third quadrant</a:t>
            </a:r>
            <a:r>
              <a:rPr lang="en-US" sz="16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is for those tasks you could </a:t>
            </a:r>
            <a:r>
              <a:rPr lang="en-US" sz="1600" b="1" dirty="0">
                <a:solidFill>
                  <a:srgbClr val="FF0000"/>
                </a:solidFill>
                <a:effectLst/>
                <a:latin typeface="Century Gothic" panose="020B0502020202020204" pitchFamily="34" charset="0"/>
                <a:ea typeface="Calibri" panose="020F0502020204030204" pitchFamily="34" charset="0"/>
                <a:cs typeface="Calibri" panose="020F0502020204030204" pitchFamily="34" charset="0"/>
              </a:rPr>
              <a:t>delegate</a:t>
            </a:r>
            <a:r>
              <a:rPr lang="en-US" sz="16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as they are less important than others but still urgent. </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US" sz="1600" dirty="0">
                <a:solidFill>
                  <a:srgbClr val="000000"/>
                </a:solidFill>
                <a:effectLst/>
                <a:latin typeface="Century Gothic" panose="020B0502020202020204" pitchFamily="34" charset="0"/>
                <a:ea typeface="Calibri" panose="020F0502020204030204" pitchFamily="34" charset="0"/>
              </a:rPr>
              <a:t>The </a:t>
            </a:r>
            <a:r>
              <a:rPr lang="en-US" sz="1600" b="1" dirty="0">
                <a:solidFill>
                  <a:srgbClr val="000000"/>
                </a:solidFill>
                <a:effectLst/>
                <a:latin typeface="Century Gothic" panose="020B0502020202020204" pitchFamily="34" charset="0"/>
                <a:ea typeface="Calibri" panose="020F0502020204030204" pitchFamily="34" charset="0"/>
              </a:rPr>
              <a:t>fourth and last quadrant</a:t>
            </a:r>
            <a:r>
              <a:rPr lang="en-US" sz="1600" dirty="0">
                <a:solidFill>
                  <a:srgbClr val="000000"/>
                </a:solidFill>
                <a:effectLst/>
                <a:latin typeface="Century Gothic" panose="020B0502020202020204" pitchFamily="34" charset="0"/>
                <a:ea typeface="Calibri" panose="020F0502020204030204" pitchFamily="34" charset="0"/>
              </a:rPr>
              <a:t> is called </a:t>
            </a:r>
            <a:r>
              <a:rPr lang="en-US" sz="1600" b="1" dirty="0">
                <a:solidFill>
                  <a:srgbClr val="FF0000"/>
                </a:solidFill>
                <a:effectLst/>
                <a:latin typeface="Century Gothic" panose="020B0502020202020204" pitchFamily="34" charset="0"/>
                <a:ea typeface="Calibri" panose="020F0502020204030204" pitchFamily="34" charset="0"/>
              </a:rPr>
              <a:t>Don’t Do</a:t>
            </a:r>
            <a:r>
              <a:rPr lang="en-US" sz="1600" dirty="0">
                <a:solidFill>
                  <a:srgbClr val="FF0000"/>
                </a:solidFill>
                <a:effectLst/>
                <a:latin typeface="Century Gothic" panose="020B0502020202020204" pitchFamily="34" charset="0"/>
                <a:ea typeface="Calibri" panose="020F0502020204030204" pitchFamily="34" charset="0"/>
              </a:rPr>
              <a:t> </a:t>
            </a:r>
            <a:r>
              <a:rPr lang="en-US" sz="1600" dirty="0">
                <a:solidFill>
                  <a:srgbClr val="000000"/>
                </a:solidFill>
                <a:effectLst/>
                <a:latin typeface="Century Gothic" panose="020B0502020202020204" pitchFamily="34" charset="0"/>
                <a:ea typeface="Calibri" panose="020F0502020204030204" pitchFamily="34" charset="0"/>
              </a:rPr>
              <a:t>because it is there to help you sort out identified gaps you should not working on.</a:t>
            </a:r>
            <a:endParaRPr lang="en-US" sz="1600" dirty="0">
              <a:latin typeface="Century Gothic" panose="020B0502020202020204" pitchFamily="34" charset="0"/>
            </a:endParaRPr>
          </a:p>
        </p:txBody>
      </p:sp>
      <p:pic>
        <p:nvPicPr>
          <p:cNvPr id="8" name="Picture 7">
            <a:extLst>
              <a:ext uri="{FF2B5EF4-FFF2-40B4-BE49-F238E27FC236}">
                <a16:creationId xmlns:a16="http://schemas.microsoft.com/office/drawing/2014/main" id="{E41609FB-C80B-4ED8-AC67-C329F8E6AF38}"/>
              </a:ext>
            </a:extLst>
          </p:cNvPr>
          <p:cNvPicPr/>
          <p:nvPr/>
        </p:nvPicPr>
        <p:blipFill rotWithShape="1">
          <a:blip r:embed="rId3"/>
          <a:srcRect l="19157" t="13873" r="19572" b="11500"/>
          <a:stretch/>
        </p:blipFill>
        <p:spPr bwMode="auto">
          <a:xfrm>
            <a:off x="6732320" y="2246278"/>
            <a:ext cx="3870366" cy="35231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868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0D623-14EB-4E5C-906D-D56E63D743D2}"/>
              </a:ext>
            </a:extLst>
          </p:cNvPr>
          <p:cNvSpPr txBox="1"/>
          <p:nvPr/>
        </p:nvSpPr>
        <p:spPr>
          <a:xfrm>
            <a:off x="1991196" y="861151"/>
            <a:ext cx="7961439" cy="830997"/>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CONTINUITY OF OPERATIONS (COOP) PLANNING CHECKLIST</a:t>
            </a:r>
          </a:p>
        </p:txBody>
      </p:sp>
      <p:sp>
        <p:nvSpPr>
          <p:cNvPr id="5" name="TextBox 4">
            <a:extLst>
              <a:ext uri="{FF2B5EF4-FFF2-40B4-BE49-F238E27FC236}">
                <a16:creationId xmlns:a16="http://schemas.microsoft.com/office/drawing/2014/main" id="{A84AF569-E2F8-4696-A368-3E5CF2DDCD6A}"/>
              </a:ext>
            </a:extLst>
          </p:cNvPr>
          <p:cNvSpPr txBox="1"/>
          <p:nvPr/>
        </p:nvSpPr>
        <p:spPr>
          <a:xfrm>
            <a:off x="1079994" y="2211197"/>
            <a:ext cx="10567720" cy="3877985"/>
          </a:xfrm>
          <a:prstGeom prst="rect">
            <a:avLst/>
          </a:prstGeom>
          <a:noFill/>
        </p:spPr>
        <p:txBody>
          <a:bodyPr wrap="square" rtlCol="0">
            <a:spAutoFit/>
          </a:bodyPr>
          <a:lstStyle/>
          <a:p>
            <a:pPr marL="285744" indent="-285744">
              <a:spcAft>
                <a:spcPts val="1200"/>
              </a:spcAft>
              <a:buFont typeface="Arial" panose="020B0604020202020204" pitchFamily="34" charset="0"/>
              <a:buChar char="•"/>
            </a:pPr>
            <a:r>
              <a:rPr lang="en-US" sz="2400" dirty="0">
                <a:latin typeface="Century Gothic" panose="020B0502020202020204" pitchFamily="34" charset="0"/>
              </a:rPr>
              <a:t>The overall </a:t>
            </a:r>
            <a:r>
              <a:rPr lang="en-US" sz="2400" b="1" dirty="0">
                <a:latin typeface="Century Gothic" panose="020B0502020202020204" pitchFamily="34" charset="0"/>
              </a:rPr>
              <a:t>purpose of continuity </a:t>
            </a:r>
            <a:r>
              <a:rPr lang="en-US" sz="2400" dirty="0">
                <a:latin typeface="Century Gothic" panose="020B0502020202020204" pitchFamily="34" charset="0"/>
              </a:rPr>
              <a:t>planning is to </a:t>
            </a:r>
            <a:r>
              <a:rPr lang="en-US" sz="2400" b="1" dirty="0">
                <a:latin typeface="Century Gothic" panose="020B0502020202020204" pitchFamily="34" charset="0"/>
              </a:rPr>
              <a:t>ensure</a:t>
            </a:r>
            <a:r>
              <a:rPr lang="en-US" sz="2400" dirty="0">
                <a:latin typeface="Century Gothic" panose="020B0502020202020204" pitchFamily="34" charset="0"/>
              </a:rPr>
              <a:t> the </a:t>
            </a:r>
            <a:r>
              <a:rPr lang="en-US" sz="2400" b="1" dirty="0">
                <a:latin typeface="Century Gothic" panose="020B0502020202020204" pitchFamily="34" charset="0"/>
              </a:rPr>
              <a:t>continuity of the essential functions </a:t>
            </a:r>
            <a:r>
              <a:rPr lang="en-US" sz="2400" dirty="0">
                <a:latin typeface="Century Gothic" panose="020B0502020202020204" pitchFamily="34" charset="0"/>
              </a:rPr>
              <a:t>under all conditions</a:t>
            </a:r>
          </a:p>
          <a:p>
            <a:pPr marL="285744" indent="-285744">
              <a:spcAft>
                <a:spcPts val="1200"/>
              </a:spcAft>
              <a:buFont typeface="Arial" panose="020B0604020202020204" pitchFamily="34" charset="0"/>
              <a:buChar char="•"/>
            </a:pPr>
            <a:r>
              <a:rPr lang="en-US" sz="2400" dirty="0">
                <a:latin typeface="Century Gothic" panose="020B0502020202020204" pitchFamily="34" charset="0"/>
              </a:rPr>
              <a:t>This worksheet is intended to capture a snapshot of the elements required for a continuity of operations (COOP) plan for your organization</a:t>
            </a:r>
          </a:p>
          <a:p>
            <a:pPr marL="285744" indent="-285744">
              <a:spcAft>
                <a:spcPts val="1200"/>
              </a:spcAft>
              <a:buFont typeface="Arial" panose="020B0604020202020204" pitchFamily="34" charset="0"/>
              <a:buChar char="•"/>
            </a:pPr>
            <a:r>
              <a:rPr lang="en-US" sz="2400" dirty="0">
                <a:latin typeface="Century Gothic" panose="020B0502020202020204" pitchFamily="34" charset="0"/>
              </a:rPr>
              <a:t>This document should be a reference document for the development of a full COOP Plan and/or during a COOP activation</a:t>
            </a:r>
          </a:p>
          <a:p>
            <a:pPr marL="285744" indent="-285744">
              <a:spcAft>
                <a:spcPts val="1200"/>
              </a:spcAft>
              <a:buFont typeface="Arial" panose="020B0604020202020204" pitchFamily="34" charset="0"/>
              <a:buChar char="•"/>
            </a:pPr>
            <a:r>
              <a:rPr lang="en-US" sz="2400" b="1" dirty="0">
                <a:latin typeface="Century Gothic" panose="020B0502020202020204" pitchFamily="34" charset="0"/>
              </a:rPr>
              <a:t>This is not intended to be a comprehensive planning guidance document </a:t>
            </a:r>
          </a:p>
        </p:txBody>
      </p:sp>
    </p:spTree>
    <p:extLst>
      <p:ext uri="{BB962C8B-B14F-4D97-AF65-F5344CB8AC3E}">
        <p14:creationId xmlns:p14="http://schemas.microsoft.com/office/powerpoint/2010/main" val="32233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0D623-14EB-4E5C-906D-D56E63D743D2}"/>
              </a:ext>
            </a:extLst>
          </p:cNvPr>
          <p:cNvSpPr txBox="1"/>
          <p:nvPr/>
        </p:nvSpPr>
        <p:spPr>
          <a:xfrm>
            <a:off x="1991196" y="861151"/>
            <a:ext cx="7961439" cy="830997"/>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CONTINUITY OF OPERATIONS (COOP) PLANNING CHECKLIST</a:t>
            </a:r>
          </a:p>
        </p:txBody>
      </p:sp>
      <p:sp>
        <p:nvSpPr>
          <p:cNvPr id="5" name="TextBox 4">
            <a:extLst>
              <a:ext uri="{FF2B5EF4-FFF2-40B4-BE49-F238E27FC236}">
                <a16:creationId xmlns:a16="http://schemas.microsoft.com/office/drawing/2014/main" id="{A84AF569-E2F8-4696-A368-3E5CF2DDCD6A}"/>
              </a:ext>
            </a:extLst>
          </p:cNvPr>
          <p:cNvSpPr txBox="1"/>
          <p:nvPr/>
        </p:nvSpPr>
        <p:spPr>
          <a:xfrm>
            <a:off x="1124897" y="2076387"/>
            <a:ext cx="10360892" cy="4431983"/>
          </a:xfrm>
          <a:prstGeom prst="rect">
            <a:avLst/>
          </a:prstGeom>
          <a:noFill/>
        </p:spPr>
        <p:txBody>
          <a:bodyPr wrap="square" rtlCol="0">
            <a:spAutoFit/>
          </a:bodyPr>
          <a:lstStyle/>
          <a:p>
            <a:pPr marL="285744" indent="-285744">
              <a:spcAft>
                <a:spcPts val="1200"/>
              </a:spcAft>
              <a:buFont typeface="Arial" panose="020B0604020202020204" pitchFamily="34" charset="0"/>
              <a:buChar char="•"/>
            </a:pPr>
            <a:r>
              <a:rPr lang="en-US" sz="2400" dirty="0">
                <a:latin typeface="Century Gothic" panose="020B0502020202020204" pitchFamily="34" charset="0"/>
              </a:rPr>
              <a:t>Focused healthcare questions to assist organizations in developing and/or revising their COOP Plan </a:t>
            </a:r>
          </a:p>
          <a:p>
            <a:pPr marL="285744" indent="-285744">
              <a:buFont typeface="Arial" panose="020B0604020202020204" pitchFamily="34" charset="0"/>
              <a:buChar char="•"/>
            </a:pPr>
            <a:r>
              <a:rPr lang="en-US" sz="2400" dirty="0">
                <a:latin typeface="Century Gothic" panose="020B0502020202020204" pitchFamily="34" charset="0"/>
              </a:rPr>
              <a:t>Explanation and Examples of the COOP Elements</a:t>
            </a:r>
          </a:p>
          <a:p>
            <a:pPr marL="742944" lvl="1" indent="-285744">
              <a:buFont typeface="Arial" panose="020B0604020202020204" pitchFamily="34" charset="0"/>
              <a:buChar char="•"/>
            </a:pPr>
            <a:r>
              <a:rPr lang="en-US" sz="2000" dirty="0">
                <a:latin typeface="Century Gothic" panose="020B0502020202020204" pitchFamily="34" charset="0"/>
              </a:rPr>
              <a:t>Essential Functions</a:t>
            </a:r>
          </a:p>
          <a:p>
            <a:pPr marL="742944" lvl="1" indent="-285744">
              <a:buFont typeface="Arial" panose="020B0604020202020204" pitchFamily="34" charset="0"/>
              <a:buChar char="•"/>
            </a:pPr>
            <a:r>
              <a:rPr lang="en-US" sz="2000" dirty="0">
                <a:latin typeface="Century Gothic" panose="020B0502020202020204" pitchFamily="34" charset="0"/>
              </a:rPr>
              <a:t>Key Personnel</a:t>
            </a:r>
          </a:p>
          <a:p>
            <a:pPr marL="742944" lvl="1" indent="-285744">
              <a:buFont typeface="Arial" panose="020B0604020202020204" pitchFamily="34" charset="0"/>
              <a:buChar char="•"/>
            </a:pPr>
            <a:r>
              <a:rPr lang="en-US" sz="2000" dirty="0">
                <a:latin typeface="Century Gothic" panose="020B0502020202020204" pitchFamily="34" charset="0"/>
              </a:rPr>
              <a:t>Orders of Succession </a:t>
            </a:r>
          </a:p>
          <a:p>
            <a:pPr marL="742944" lvl="1" indent="-285744">
              <a:buFont typeface="Arial" panose="020B0604020202020204" pitchFamily="34" charset="0"/>
              <a:buChar char="•"/>
            </a:pPr>
            <a:r>
              <a:rPr lang="en-US" sz="2000" dirty="0">
                <a:latin typeface="Century Gothic" panose="020B0502020202020204" pitchFamily="34" charset="0"/>
              </a:rPr>
              <a:t>Delegation of Authority</a:t>
            </a:r>
          </a:p>
          <a:p>
            <a:pPr marL="742944" lvl="1" indent="-285744">
              <a:buFont typeface="Arial" panose="020B0604020202020204" pitchFamily="34" charset="0"/>
              <a:buChar char="•"/>
            </a:pPr>
            <a:r>
              <a:rPr lang="en-US" sz="2000" dirty="0">
                <a:latin typeface="Century Gothic" panose="020B0502020202020204" pitchFamily="34" charset="0"/>
              </a:rPr>
              <a:t>Vital Records</a:t>
            </a:r>
          </a:p>
          <a:p>
            <a:pPr marL="742944" lvl="1" indent="-285744">
              <a:buFont typeface="Arial" panose="020B0604020202020204" pitchFamily="34" charset="0"/>
              <a:buChar char="•"/>
            </a:pPr>
            <a:r>
              <a:rPr lang="en-US" sz="2000" dirty="0">
                <a:latin typeface="Century Gothic" panose="020B0502020202020204" pitchFamily="34" charset="0"/>
              </a:rPr>
              <a:t>Alternate Facilities: Internal and External </a:t>
            </a:r>
          </a:p>
          <a:p>
            <a:pPr marL="742944" lvl="1" indent="-285744">
              <a:buFont typeface="Arial" panose="020B0604020202020204" pitchFamily="34" charset="0"/>
              <a:buChar char="•"/>
            </a:pPr>
            <a:r>
              <a:rPr lang="en-US" sz="2000" dirty="0">
                <a:latin typeface="Century Gothic" panose="020B0502020202020204" pitchFamily="34" charset="0"/>
              </a:rPr>
              <a:t>Communications</a:t>
            </a:r>
          </a:p>
          <a:p>
            <a:pPr marL="742944" lvl="1" indent="-285744">
              <a:buFont typeface="Arial" panose="020B0604020202020204" pitchFamily="34" charset="0"/>
              <a:buChar char="•"/>
            </a:pPr>
            <a:r>
              <a:rPr lang="en-US" sz="2000" dirty="0">
                <a:latin typeface="Century Gothic" panose="020B0502020202020204" pitchFamily="34" charset="0"/>
              </a:rPr>
              <a:t>Devolution</a:t>
            </a:r>
          </a:p>
          <a:p>
            <a:pPr marL="742944" lvl="1" indent="-285744">
              <a:buFont typeface="Arial" panose="020B0604020202020204" pitchFamily="34" charset="0"/>
              <a:buChar char="•"/>
            </a:pPr>
            <a:r>
              <a:rPr lang="en-US" sz="2000" dirty="0">
                <a:latin typeface="Century Gothic" panose="020B0502020202020204" pitchFamily="34" charset="0"/>
              </a:rPr>
              <a:t>Reconstitution</a:t>
            </a:r>
          </a:p>
          <a:p>
            <a:pPr marL="742944" lvl="1" indent="-285744">
              <a:buFont typeface="Arial" panose="020B0604020202020204" pitchFamily="34" charset="0"/>
              <a:buChar char="•"/>
            </a:pPr>
            <a:r>
              <a:rPr lang="en-US" sz="2000" dirty="0">
                <a:latin typeface="Century Gothic" panose="020B0502020202020204" pitchFamily="34" charset="0"/>
              </a:rPr>
              <a:t>TT&amp;E</a:t>
            </a:r>
            <a:endParaRPr lang="en-US" sz="2400" dirty="0">
              <a:latin typeface="Century Gothic" panose="020B0502020202020204" pitchFamily="34" charset="0"/>
            </a:endParaRPr>
          </a:p>
        </p:txBody>
      </p:sp>
    </p:spTree>
    <p:extLst>
      <p:ext uri="{BB962C8B-B14F-4D97-AF65-F5344CB8AC3E}">
        <p14:creationId xmlns:p14="http://schemas.microsoft.com/office/powerpoint/2010/main" val="580001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7F5E024-9F3E-4FC8-89C6-5BC1005BB2DB}"/>
              </a:ext>
            </a:extLst>
          </p:cNvPr>
          <p:cNvPicPr>
            <a:picLocks noChangeAspect="1"/>
          </p:cNvPicPr>
          <p:nvPr/>
        </p:nvPicPr>
        <p:blipFill rotWithShape="1">
          <a:blip r:embed="rId2"/>
          <a:srcRect l="8065" t="10238" r="8781" b="7361"/>
          <a:stretch/>
        </p:blipFill>
        <p:spPr>
          <a:xfrm>
            <a:off x="1163135" y="80603"/>
            <a:ext cx="5089236" cy="6696365"/>
          </a:xfrm>
          <a:prstGeom prst="rect">
            <a:avLst/>
          </a:prstGeom>
        </p:spPr>
      </p:pic>
      <p:pic>
        <p:nvPicPr>
          <p:cNvPr id="5" name="Picture 4">
            <a:extLst>
              <a:ext uri="{FF2B5EF4-FFF2-40B4-BE49-F238E27FC236}">
                <a16:creationId xmlns:a16="http://schemas.microsoft.com/office/drawing/2014/main" id="{A42F53C6-1361-4B8D-A051-4A0AE67EAB48}"/>
              </a:ext>
            </a:extLst>
          </p:cNvPr>
          <p:cNvPicPr>
            <a:picLocks noChangeAspect="1"/>
          </p:cNvPicPr>
          <p:nvPr/>
        </p:nvPicPr>
        <p:blipFill rotWithShape="1">
          <a:blip r:embed="rId3"/>
          <a:srcRect l="3050" t="2245" r="2937" b="1755"/>
          <a:stretch/>
        </p:blipFill>
        <p:spPr>
          <a:xfrm>
            <a:off x="6561207" y="80603"/>
            <a:ext cx="4692073" cy="6696365"/>
          </a:xfrm>
          <a:prstGeom prst="rect">
            <a:avLst/>
          </a:prstGeom>
        </p:spPr>
      </p:pic>
    </p:spTree>
    <p:extLst>
      <p:ext uri="{BB962C8B-B14F-4D97-AF65-F5344CB8AC3E}">
        <p14:creationId xmlns:p14="http://schemas.microsoft.com/office/powerpoint/2010/main" val="184919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0D623-14EB-4E5C-906D-D56E63D743D2}"/>
              </a:ext>
            </a:extLst>
          </p:cNvPr>
          <p:cNvSpPr txBox="1"/>
          <p:nvPr/>
        </p:nvSpPr>
        <p:spPr>
          <a:xfrm>
            <a:off x="2030950" y="984926"/>
            <a:ext cx="7961439" cy="584775"/>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BUSINESS RECOVERY RESOURCES</a:t>
            </a:r>
          </a:p>
        </p:txBody>
      </p:sp>
      <p:sp>
        <p:nvSpPr>
          <p:cNvPr id="2" name="TextBox 1">
            <a:extLst>
              <a:ext uri="{FF2B5EF4-FFF2-40B4-BE49-F238E27FC236}">
                <a16:creationId xmlns:a16="http://schemas.microsoft.com/office/drawing/2014/main" id="{D15CC62C-29AF-4867-92F2-A83D7AEB6C96}"/>
              </a:ext>
            </a:extLst>
          </p:cNvPr>
          <p:cNvSpPr txBox="1"/>
          <p:nvPr/>
        </p:nvSpPr>
        <p:spPr>
          <a:xfrm>
            <a:off x="8126249" y="2124923"/>
            <a:ext cx="1657858" cy="369332"/>
          </a:xfrm>
          <a:prstGeom prst="rect">
            <a:avLst/>
          </a:prstGeom>
          <a:noFill/>
        </p:spPr>
        <p:txBody>
          <a:bodyPr wrap="square" rtlCol="0">
            <a:spAutoFit/>
          </a:bodyPr>
          <a:lstStyle/>
          <a:p>
            <a:r>
              <a:rPr lang="en-US" dirty="0">
                <a:latin typeface="Century Gothic" panose="020B0502020202020204" pitchFamily="34" charset="0"/>
                <a:hlinkClick r:id="rId3"/>
              </a:rPr>
              <a:t>Basic COOP</a:t>
            </a:r>
            <a:endParaRPr lang="en-US" dirty="0">
              <a:latin typeface="Century Gothic" panose="020B0502020202020204" pitchFamily="34" charset="0"/>
            </a:endParaRPr>
          </a:p>
        </p:txBody>
      </p:sp>
      <p:pic>
        <p:nvPicPr>
          <p:cNvPr id="6" name="Picture 5">
            <a:extLst>
              <a:ext uri="{FF2B5EF4-FFF2-40B4-BE49-F238E27FC236}">
                <a16:creationId xmlns:a16="http://schemas.microsoft.com/office/drawing/2014/main" id="{13B23CA5-4377-4840-8CA0-295367183A7D}"/>
              </a:ext>
            </a:extLst>
          </p:cNvPr>
          <p:cNvPicPr>
            <a:picLocks noChangeAspect="1"/>
          </p:cNvPicPr>
          <p:nvPr/>
        </p:nvPicPr>
        <p:blipFill>
          <a:blip r:embed="rId4"/>
          <a:stretch>
            <a:fillRect/>
          </a:stretch>
        </p:blipFill>
        <p:spPr>
          <a:xfrm>
            <a:off x="8126248" y="2644219"/>
            <a:ext cx="3985069" cy="2364652"/>
          </a:xfrm>
          <a:prstGeom prst="rect">
            <a:avLst/>
          </a:prstGeom>
        </p:spPr>
      </p:pic>
      <p:sp>
        <p:nvSpPr>
          <p:cNvPr id="7" name="TextBox 6">
            <a:extLst>
              <a:ext uri="{FF2B5EF4-FFF2-40B4-BE49-F238E27FC236}">
                <a16:creationId xmlns:a16="http://schemas.microsoft.com/office/drawing/2014/main" id="{805F5E5C-C48C-4B8C-97D3-F721489DCFD5}"/>
              </a:ext>
            </a:extLst>
          </p:cNvPr>
          <p:cNvSpPr txBox="1"/>
          <p:nvPr/>
        </p:nvSpPr>
        <p:spPr>
          <a:xfrm>
            <a:off x="4913333" y="2032686"/>
            <a:ext cx="2100694" cy="369332"/>
          </a:xfrm>
          <a:prstGeom prst="rect">
            <a:avLst/>
          </a:prstGeom>
          <a:noFill/>
        </p:spPr>
        <p:txBody>
          <a:bodyPr wrap="square" rtlCol="0">
            <a:spAutoFit/>
          </a:bodyPr>
          <a:lstStyle/>
          <a:p>
            <a:r>
              <a:rPr lang="en-US" dirty="0">
                <a:latin typeface="Century Gothic" panose="020B0502020202020204" pitchFamily="34" charset="0"/>
                <a:hlinkClick r:id="rId5"/>
              </a:rPr>
              <a:t>Federal COOP</a:t>
            </a:r>
            <a:endParaRPr lang="en-US" dirty="0">
              <a:latin typeface="Century Gothic" panose="020B0502020202020204" pitchFamily="34" charset="0"/>
            </a:endParaRPr>
          </a:p>
        </p:txBody>
      </p:sp>
      <p:pic>
        <p:nvPicPr>
          <p:cNvPr id="9" name="Picture 8">
            <a:extLst>
              <a:ext uri="{FF2B5EF4-FFF2-40B4-BE49-F238E27FC236}">
                <a16:creationId xmlns:a16="http://schemas.microsoft.com/office/drawing/2014/main" id="{01EEA394-7741-4C09-8B02-A3C118E970D6}"/>
              </a:ext>
            </a:extLst>
          </p:cNvPr>
          <p:cNvPicPr>
            <a:picLocks noChangeAspect="1"/>
          </p:cNvPicPr>
          <p:nvPr/>
        </p:nvPicPr>
        <p:blipFill>
          <a:blip r:embed="rId6"/>
          <a:stretch>
            <a:fillRect/>
          </a:stretch>
        </p:blipFill>
        <p:spPr>
          <a:xfrm>
            <a:off x="4905390" y="2428356"/>
            <a:ext cx="2101494" cy="2208957"/>
          </a:xfrm>
          <a:prstGeom prst="rect">
            <a:avLst/>
          </a:prstGeom>
        </p:spPr>
      </p:pic>
      <p:sp>
        <p:nvSpPr>
          <p:cNvPr id="10" name="TextBox 9">
            <a:extLst>
              <a:ext uri="{FF2B5EF4-FFF2-40B4-BE49-F238E27FC236}">
                <a16:creationId xmlns:a16="http://schemas.microsoft.com/office/drawing/2014/main" id="{66D16237-4425-41AC-9480-C8DCB3190805}"/>
              </a:ext>
            </a:extLst>
          </p:cNvPr>
          <p:cNvSpPr txBox="1"/>
          <p:nvPr/>
        </p:nvSpPr>
        <p:spPr>
          <a:xfrm>
            <a:off x="4987648" y="4978509"/>
            <a:ext cx="2272145" cy="369332"/>
          </a:xfrm>
          <a:prstGeom prst="rect">
            <a:avLst/>
          </a:prstGeom>
          <a:noFill/>
        </p:spPr>
        <p:txBody>
          <a:bodyPr wrap="square" rtlCol="0">
            <a:spAutoFit/>
          </a:bodyPr>
          <a:lstStyle/>
          <a:p>
            <a:r>
              <a:rPr lang="en-US" dirty="0">
                <a:latin typeface="Century Gothic" panose="020B0502020202020204" pitchFamily="34" charset="0"/>
                <a:hlinkClick r:id="rId7"/>
              </a:rPr>
              <a:t>Healthcare COOP</a:t>
            </a:r>
            <a:endParaRPr lang="en-US" dirty="0">
              <a:latin typeface="Century Gothic" panose="020B0502020202020204" pitchFamily="34" charset="0"/>
            </a:endParaRPr>
          </a:p>
        </p:txBody>
      </p:sp>
      <p:pic>
        <p:nvPicPr>
          <p:cNvPr id="12" name="Picture 11">
            <a:extLst>
              <a:ext uri="{FF2B5EF4-FFF2-40B4-BE49-F238E27FC236}">
                <a16:creationId xmlns:a16="http://schemas.microsoft.com/office/drawing/2014/main" id="{2592008B-D823-48A2-AAC1-1EC25529CEFD}"/>
              </a:ext>
            </a:extLst>
          </p:cNvPr>
          <p:cNvPicPr>
            <a:picLocks noChangeAspect="1"/>
          </p:cNvPicPr>
          <p:nvPr/>
        </p:nvPicPr>
        <p:blipFill>
          <a:blip r:embed="rId8"/>
          <a:stretch>
            <a:fillRect/>
          </a:stretch>
        </p:blipFill>
        <p:spPr>
          <a:xfrm>
            <a:off x="4965876" y="5374169"/>
            <a:ext cx="3510507" cy="1309660"/>
          </a:xfrm>
          <a:prstGeom prst="rect">
            <a:avLst/>
          </a:prstGeom>
        </p:spPr>
      </p:pic>
      <p:sp>
        <p:nvSpPr>
          <p:cNvPr id="13" name="TextBox 12">
            <a:extLst>
              <a:ext uri="{FF2B5EF4-FFF2-40B4-BE49-F238E27FC236}">
                <a16:creationId xmlns:a16="http://schemas.microsoft.com/office/drawing/2014/main" id="{ED9861B1-D6B4-4198-A2B3-CA30E97233EB}"/>
              </a:ext>
            </a:extLst>
          </p:cNvPr>
          <p:cNvSpPr txBox="1"/>
          <p:nvPr/>
        </p:nvSpPr>
        <p:spPr>
          <a:xfrm>
            <a:off x="674238" y="2264102"/>
            <a:ext cx="2327564" cy="378691"/>
          </a:xfrm>
          <a:prstGeom prst="rect">
            <a:avLst/>
          </a:prstGeom>
          <a:noFill/>
        </p:spPr>
        <p:txBody>
          <a:bodyPr wrap="square" rtlCol="0">
            <a:spAutoFit/>
          </a:bodyPr>
          <a:lstStyle/>
          <a:p>
            <a:r>
              <a:rPr lang="en-US" dirty="0">
                <a:latin typeface="Century Gothic" panose="020B0502020202020204" pitchFamily="34" charset="0"/>
                <a:hlinkClick r:id="rId9"/>
              </a:rPr>
              <a:t>Templates</a:t>
            </a:r>
            <a:endParaRPr lang="en-US" dirty="0">
              <a:latin typeface="Century Gothic" panose="020B0502020202020204" pitchFamily="34" charset="0"/>
            </a:endParaRPr>
          </a:p>
        </p:txBody>
      </p:sp>
      <p:pic>
        <p:nvPicPr>
          <p:cNvPr id="15" name="Picture 14">
            <a:extLst>
              <a:ext uri="{FF2B5EF4-FFF2-40B4-BE49-F238E27FC236}">
                <a16:creationId xmlns:a16="http://schemas.microsoft.com/office/drawing/2014/main" id="{6AEE5848-41A2-43A5-85EE-8274D9D152AA}"/>
              </a:ext>
            </a:extLst>
          </p:cNvPr>
          <p:cNvPicPr>
            <a:picLocks noChangeAspect="1"/>
          </p:cNvPicPr>
          <p:nvPr/>
        </p:nvPicPr>
        <p:blipFill>
          <a:blip r:embed="rId10"/>
          <a:stretch>
            <a:fillRect/>
          </a:stretch>
        </p:blipFill>
        <p:spPr>
          <a:xfrm>
            <a:off x="451032" y="2595260"/>
            <a:ext cx="4087166" cy="3177594"/>
          </a:xfrm>
          <a:prstGeom prst="rect">
            <a:avLst/>
          </a:prstGeom>
        </p:spPr>
      </p:pic>
    </p:spTree>
    <p:extLst>
      <p:ext uri="{BB962C8B-B14F-4D97-AF65-F5344CB8AC3E}">
        <p14:creationId xmlns:p14="http://schemas.microsoft.com/office/powerpoint/2010/main" val="2043855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AC546-9D18-4630-9D69-2C57EEE7ADEC}"/>
              </a:ext>
            </a:extLst>
          </p:cNvPr>
          <p:cNvSpPr txBox="1"/>
          <p:nvPr/>
        </p:nvSpPr>
        <p:spPr>
          <a:xfrm>
            <a:off x="2262417" y="2282167"/>
            <a:ext cx="8409803" cy="923330"/>
          </a:xfrm>
          <a:prstGeom prst="rect">
            <a:avLst/>
          </a:prstGeom>
          <a:noFill/>
        </p:spPr>
        <p:txBody>
          <a:bodyPr wrap="square" rtlCol="0">
            <a:spAutoFit/>
          </a:bodyPr>
          <a:lstStyle/>
          <a:p>
            <a:r>
              <a:rPr lang="en-US" sz="5400" dirty="0">
                <a:solidFill>
                  <a:schemeClr val="bg1"/>
                </a:solidFill>
                <a:latin typeface="Century Gothic" panose="020B0502020202020204" pitchFamily="34" charset="0"/>
              </a:rPr>
              <a:t>QUESTIONS?</a:t>
            </a:r>
          </a:p>
        </p:txBody>
      </p:sp>
    </p:spTree>
    <p:extLst>
      <p:ext uri="{BB962C8B-B14F-4D97-AF65-F5344CB8AC3E}">
        <p14:creationId xmlns:p14="http://schemas.microsoft.com/office/powerpoint/2010/main" val="339167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ACFDB2-8961-49FF-9F1F-A628C0D8AD85}"/>
              </a:ext>
            </a:extLst>
          </p:cNvPr>
          <p:cNvSpPr txBox="1"/>
          <p:nvPr/>
        </p:nvSpPr>
        <p:spPr>
          <a:xfrm>
            <a:off x="1977754" y="953869"/>
            <a:ext cx="7961439" cy="646331"/>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HOUSEKEEPING ANNOUNCEMENTS</a:t>
            </a:r>
          </a:p>
        </p:txBody>
      </p:sp>
      <p:sp>
        <p:nvSpPr>
          <p:cNvPr id="6" name="TextBox 5">
            <a:extLst>
              <a:ext uri="{FF2B5EF4-FFF2-40B4-BE49-F238E27FC236}">
                <a16:creationId xmlns:a16="http://schemas.microsoft.com/office/drawing/2014/main" id="{0DA3C441-CF4E-4CF5-ABF3-3610A81D0AF9}"/>
              </a:ext>
            </a:extLst>
          </p:cNvPr>
          <p:cNvSpPr txBox="1"/>
          <p:nvPr/>
        </p:nvSpPr>
        <p:spPr>
          <a:xfrm>
            <a:off x="1105867" y="2077011"/>
            <a:ext cx="10894292" cy="4278094"/>
          </a:xfrm>
          <a:prstGeom prst="rect">
            <a:avLst/>
          </a:prstGeom>
          <a:noFill/>
        </p:spPr>
        <p:txBody>
          <a:bodyPr wrap="square" rtlCol="0">
            <a:spAutoFit/>
          </a:bodyPr>
          <a:lstStyle/>
          <a:p>
            <a:pPr marL="285744" indent="-285744">
              <a:buFont typeface="Arial" panose="020B0604020202020204" pitchFamily="34" charset="0"/>
              <a:buChar char="•"/>
            </a:pPr>
            <a:r>
              <a:rPr lang="en-US" sz="3200" dirty="0">
                <a:latin typeface="Century Gothic" panose="020B0502020202020204" pitchFamily="34" charset="0"/>
              </a:rPr>
              <a:t>All participants are muted on entry. </a:t>
            </a:r>
          </a:p>
          <a:p>
            <a:pPr marL="285744" indent="-285744">
              <a:buFont typeface="Arial" panose="020B0604020202020204" pitchFamily="34" charset="0"/>
              <a:buChar char="•"/>
            </a:pPr>
            <a:r>
              <a:rPr lang="en-US" sz="3200" dirty="0">
                <a:latin typeface="Century Gothic" panose="020B0502020202020204" pitchFamily="34" charset="0"/>
              </a:rPr>
              <a:t>We will pause periodically throughout the presentation to answer questions.  </a:t>
            </a:r>
          </a:p>
          <a:p>
            <a:pPr marL="285744" indent="-285744">
              <a:buFont typeface="Arial" panose="020B0604020202020204" pitchFamily="34" charset="0"/>
              <a:buChar char="•"/>
            </a:pPr>
            <a:r>
              <a:rPr lang="en-US" sz="3200" dirty="0">
                <a:latin typeface="Century Gothic" panose="020B0502020202020204" pitchFamily="34" charset="0"/>
              </a:rPr>
              <a:t>You may use the chat at any time to ask a question. </a:t>
            </a:r>
          </a:p>
          <a:p>
            <a:pPr marL="285744" indent="-285744">
              <a:buFont typeface="Arial" panose="020B0604020202020204" pitchFamily="34" charset="0"/>
              <a:buChar char="•"/>
            </a:pPr>
            <a:r>
              <a:rPr lang="en-US" sz="3200" dirty="0">
                <a:latin typeface="Century Gothic" panose="020B0502020202020204" pitchFamily="34" charset="0"/>
              </a:rPr>
              <a:t>The PowerPoint presentation along with the Business Recovery Toolkit will be emailed following the presentation.</a:t>
            </a:r>
          </a:p>
          <a:p>
            <a:pPr lvl="1"/>
            <a:endParaRPr lang="en-US" sz="2400" dirty="0">
              <a:latin typeface="Century Gothic" panose="020B0502020202020204" pitchFamily="34" charset="0"/>
            </a:endParaRPr>
          </a:p>
          <a:p>
            <a:pPr marL="742932" lvl="1" indent="-285744">
              <a:buFont typeface="Arial" panose="020B0604020202020204" pitchFamily="34" charset="0"/>
              <a:buChar char="•"/>
            </a:pPr>
            <a:endParaRPr lang="en-US" sz="2400" dirty="0">
              <a:latin typeface="Century Gothic" panose="020B0502020202020204" pitchFamily="34" charset="0"/>
            </a:endParaRPr>
          </a:p>
        </p:txBody>
      </p:sp>
    </p:spTree>
    <p:extLst>
      <p:ext uri="{BB962C8B-B14F-4D97-AF65-F5344CB8AC3E}">
        <p14:creationId xmlns:p14="http://schemas.microsoft.com/office/powerpoint/2010/main" val="233789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A07CDA-6FB7-442D-BBA5-2FC422E17253}"/>
              </a:ext>
            </a:extLst>
          </p:cNvPr>
          <p:cNvSpPr txBox="1"/>
          <p:nvPr/>
        </p:nvSpPr>
        <p:spPr>
          <a:xfrm>
            <a:off x="2250987" y="2243522"/>
            <a:ext cx="9441903" cy="923330"/>
          </a:xfrm>
          <a:prstGeom prst="rect">
            <a:avLst/>
          </a:prstGeom>
          <a:noFill/>
        </p:spPr>
        <p:txBody>
          <a:bodyPr wrap="square" rtlCol="0">
            <a:spAutoFit/>
          </a:bodyPr>
          <a:lstStyle/>
          <a:p>
            <a:r>
              <a:rPr lang="en-US" sz="5400" dirty="0">
                <a:solidFill>
                  <a:schemeClr val="bg1"/>
                </a:solidFill>
                <a:latin typeface="Century Gothic" panose="020B0502020202020204" pitchFamily="34" charset="0"/>
              </a:rPr>
              <a:t>PRACTICAL APPLICATION</a:t>
            </a:r>
          </a:p>
        </p:txBody>
      </p:sp>
    </p:spTree>
    <p:extLst>
      <p:ext uri="{BB962C8B-B14F-4D97-AF65-F5344CB8AC3E}">
        <p14:creationId xmlns:p14="http://schemas.microsoft.com/office/powerpoint/2010/main" val="2313991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0D623-14EB-4E5C-906D-D56E63D743D2}"/>
              </a:ext>
            </a:extLst>
          </p:cNvPr>
          <p:cNvSpPr txBox="1"/>
          <p:nvPr/>
        </p:nvSpPr>
        <p:spPr>
          <a:xfrm>
            <a:off x="1991196" y="959122"/>
            <a:ext cx="7961439" cy="584775"/>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ACTION STEPS</a:t>
            </a:r>
          </a:p>
        </p:txBody>
      </p:sp>
      <p:sp>
        <p:nvSpPr>
          <p:cNvPr id="5" name="TextBox 4">
            <a:extLst>
              <a:ext uri="{FF2B5EF4-FFF2-40B4-BE49-F238E27FC236}">
                <a16:creationId xmlns:a16="http://schemas.microsoft.com/office/drawing/2014/main" id="{A84AF569-E2F8-4696-A368-3E5CF2DDCD6A}"/>
              </a:ext>
            </a:extLst>
          </p:cNvPr>
          <p:cNvSpPr txBox="1"/>
          <p:nvPr/>
        </p:nvSpPr>
        <p:spPr>
          <a:xfrm>
            <a:off x="1229196" y="2261953"/>
            <a:ext cx="10038879" cy="3283143"/>
          </a:xfrm>
          <a:prstGeom prst="rect">
            <a:avLst/>
          </a:prstGeom>
          <a:noFill/>
        </p:spPr>
        <p:txBody>
          <a:bodyPr wrap="square" rtlCol="0">
            <a:spAutoFit/>
          </a:bodyPr>
          <a:lstStyle/>
          <a:p>
            <a:pPr>
              <a:spcAft>
                <a:spcPts val="1200"/>
              </a:spcAft>
            </a:pPr>
            <a:r>
              <a:rPr lang="en-US" sz="2400" dirty="0">
                <a:latin typeface="Century Gothic" panose="020B0502020202020204" pitchFamily="34" charset="0"/>
              </a:rPr>
              <a:t>To help your organization get started with this Business Recovery Toolkit, we recommend the following </a:t>
            </a:r>
            <a:r>
              <a:rPr lang="en-US" sz="2400" b="1" u="sng" dirty="0">
                <a:latin typeface="Century Gothic" panose="020B0502020202020204" pitchFamily="34" charset="0"/>
              </a:rPr>
              <a:t>SEVEN</a:t>
            </a:r>
            <a:r>
              <a:rPr lang="en-US" sz="2400" dirty="0">
                <a:latin typeface="Century Gothic" panose="020B0502020202020204" pitchFamily="34" charset="0"/>
              </a:rPr>
              <a:t> action steps:</a:t>
            </a:r>
          </a:p>
          <a:p>
            <a:pPr>
              <a:spcAft>
                <a:spcPts val="1200"/>
              </a:spcAft>
            </a:pPr>
            <a:endParaRPr lang="en-US" sz="2400" dirty="0">
              <a:latin typeface="Century Gothic" panose="020B0502020202020204" pitchFamily="34" charset="0"/>
            </a:endParaRPr>
          </a:p>
          <a:p>
            <a:pPr marL="342900" marR="0" lvl="0" indent="-342900">
              <a:lnSpc>
                <a:spcPct val="107000"/>
              </a:lnSpc>
              <a:spcBef>
                <a:spcPts val="0"/>
              </a:spcBef>
              <a:spcAft>
                <a:spcPts val="1200"/>
              </a:spcAft>
              <a:buFont typeface="Wingdings" panose="05000000000000000000" pitchFamily="2" charset="2"/>
              <a:buChar char=""/>
            </a:pP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1. Send</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the </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Gap Analysis Worksheet</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to your emergency management committee, safety committee, QAPI team and/or the group which provide oversight for your organization’s emergency preparedness planning. </a:t>
            </a:r>
          </a:p>
          <a:p>
            <a:pPr lvl="1">
              <a:lnSpc>
                <a:spcPct val="107000"/>
              </a:lnSpc>
              <a:spcAft>
                <a:spcPts val="1200"/>
              </a:spcAft>
            </a:pPr>
            <a:r>
              <a:rPr lang="en-US" sz="2000" i="1" dirty="0">
                <a:effectLst/>
                <a:latin typeface="Century Gothic" panose="020B0502020202020204" pitchFamily="34" charset="0"/>
                <a:ea typeface="Calibri" panose="020F0502020204030204" pitchFamily="34" charset="0"/>
                <a:cs typeface="Times New Roman" panose="02020603050405020304" pitchFamily="18" charset="0"/>
              </a:rPr>
              <a:t>Tip: Prep your team prior to sending the worksheet and provide an overview of the ask and the </a:t>
            </a:r>
            <a:r>
              <a:rPr lang="en-US" sz="2000" i="1" dirty="0">
                <a:latin typeface="Century Gothic" panose="020B0502020202020204" pitchFamily="34" charset="0"/>
                <a:ea typeface="Calibri" panose="020F0502020204030204" pitchFamily="34" charset="0"/>
                <a:cs typeface="Times New Roman" panose="02020603050405020304" pitchFamily="18" charset="0"/>
              </a:rPr>
              <a:t>why.</a:t>
            </a:r>
            <a:endParaRPr lang="en-US" sz="20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861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0D623-14EB-4E5C-906D-D56E63D743D2}"/>
              </a:ext>
            </a:extLst>
          </p:cNvPr>
          <p:cNvSpPr txBox="1"/>
          <p:nvPr/>
        </p:nvSpPr>
        <p:spPr>
          <a:xfrm>
            <a:off x="1991196" y="980894"/>
            <a:ext cx="7961439" cy="584775"/>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ACTION STEPS</a:t>
            </a:r>
          </a:p>
        </p:txBody>
      </p:sp>
      <p:sp>
        <p:nvSpPr>
          <p:cNvPr id="5" name="TextBox 4">
            <a:extLst>
              <a:ext uri="{FF2B5EF4-FFF2-40B4-BE49-F238E27FC236}">
                <a16:creationId xmlns:a16="http://schemas.microsoft.com/office/drawing/2014/main" id="{A84AF569-E2F8-4696-A368-3E5CF2DDCD6A}"/>
              </a:ext>
            </a:extLst>
          </p:cNvPr>
          <p:cNvSpPr txBox="1"/>
          <p:nvPr/>
        </p:nvSpPr>
        <p:spPr>
          <a:xfrm>
            <a:off x="1076560" y="2274685"/>
            <a:ext cx="10038879" cy="4151073"/>
          </a:xfrm>
          <a:prstGeom prst="rect">
            <a:avLst/>
          </a:prstGeom>
          <a:noFill/>
        </p:spPr>
        <p:txBody>
          <a:bodyPr wrap="square" rtlCol="0">
            <a:spAutoFit/>
          </a:bodyPr>
          <a:lstStyle/>
          <a:p>
            <a:pPr marL="342900" marR="0" lvl="0" indent="-342900">
              <a:lnSpc>
                <a:spcPct val="107000"/>
              </a:lnSpc>
              <a:spcBef>
                <a:spcPts val="0"/>
              </a:spcBef>
              <a:spcAft>
                <a:spcPts val="600"/>
              </a:spcAft>
              <a:buFont typeface="Wingdings" panose="05000000000000000000" pitchFamily="2" charset="2"/>
              <a:buChar char=""/>
            </a:pP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2. Complete</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the </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Gap Analysis Worksheet</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individually or as a group.</a:t>
            </a:r>
          </a:p>
          <a:p>
            <a:pPr lvl="1">
              <a:lnSpc>
                <a:spcPct val="107000"/>
              </a:lnSpc>
              <a:spcAft>
                <a:spcPts val="600"/>
              </a:spcAft>
            </a:pPr>
            <a:r>
              <a:rPr lang="en-US" sz="2000" i="1" dirty="0">
                <a:latin typeface="Century Gothic" panose="020B0502020202020204" pitchFamily="34" charset="0"/>
                <a:ea typeface="Calibri" panose="020F0502020204030204" pitchFamily="34" charset="0"/>
                <a:cs typeface="Times New Roman" panose="02020603050405020304" pitchFamily="18" charset="0"/>
              </a:rPr>
              <a:t>Tip: Don’t worry about perfection, just capture your first impressions. </a:t>
            </a:r>
          </a:p>
          <a:p>
            <a:pPr lvl="1">
              <a:lnSpc>
                <a:spcPct val="107000"/>
              </a:lnSpc>
              <a:spcAft>
                <a:spcPts val="600"/>
              </a:spcAft>
            </a:pPr>
            <a:endParaRPr lang="en-US" sz="2000" i="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Wingdings" panose="05000000000000000000" pitchFamily="2" charset="2"/>
              <a:buChar char=""/>
            </a:pP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3. Review</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the </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Gap Analysis Worksheet</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results as a team and </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then prioritize</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your organizations identified gaps </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(prioritization</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methods are provided at the end of the worksheet) to determine what need to be addressed immediately. </a:t>
            </a:r>
          </a:p>
          <a:p>
            <a:pPr lvl="1">
              <a:lnSpc>
                <a:spcPct val="107000"/>
              </a:lnSpc>
              <a:spcAft>
                <a:spcPts val="600"/>
              </a:spcAft>
            </a:pPr>
            <a:r>
              <a:rPr lang="en-US" sz="2000" i="1" dirty="0">
                <a:latin typeface="Century Gothic" panose="020B0502020202020204" pitchFamily="34" charset="0"/>
                <a:ea typeface="Calibri" panose="020F0502020204030204" pitchFamily="34" charset="0"/>
                <a:cs typeface="Times New Roman" panose="02020603050405020304" pitchFamily="18" charset="0"/>
              </a:rPr>
              <a:t>Tip: Representatives from all levels of the organization. Include people who are new to the organization. </a:t>
            </a:r>
          </a:p>
          <a:p>
            <a:pPr lvl="1" algn="just">
              <a:lnSpc>
                <a:spcPct val="107000"/>
              </a:lnSpc>
            </a:pPr>
            <a:r>
              <a:rPr lang="en-US" sz="2000" i="1" dirty="0">
                <a:latin typeface="Century Gothic" panose="020B0502020202020204" pitchFamily="34" charset="0"/>
                <a:ea typeface="Calibri" panose="020F0502020204030204" pitchFamily="34" charset="0"/>
                <a:cs typeface="Times New Roman" panose="02020603050405020304" pitchFamily="18" charset="0"/>
              </a:rPr>
              <a:t>Tip: Again, perfection is not necessary. You can re-prioritize </a:t>
            </a:r>
          </a:p>
          <a:p>
            <a:pPr lvl="1" algn="just">
              <a:lnSpc>
                <a:spcPct val="107000"/>
              </a:lnSpc>
            </a:pPr>
            <a:r>
              <a:rPr lang="en-US" sz="2000" i="1" dirty="0">
                <a:latin typeface="Century Gothic" panose="020B0502020202020204" pitchFamily="34" charset="0"/>
                <a:ea typeface="Calibri" panose="020F0502020204030204" pitchFamily="34" charset="0"/>
                <a:cs typeface="Times New Roman" panose="02020603050405020304" pitchFamily="18" charset="0"/>
              </a:rPr>
              <a:t>later or as you review over time. </a:t>
            </a:r>
            <a:endParaRPr lang="en-US" sz="20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1534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0D623-14EB-4E5C-906D-D56E63D743D2}"/>
              </a:ext>
            </a:extLst>
          </p:cNvPr>
          <p:cNvSpPr txBox="1"/>
          <p:nvPr/>
        </p:nvSpPr>
        <p:spPr>
          <a:xfrm>
            <a:off x="1991196" y="948236"/>
            <a:ext cx="7961439" cy="584775"/>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ACTION STEPS</a:t>
            </a:r>
          </a:p>
        </p:txBody>
      </p:sp>
      <p:sp>
        <p:nvSpPr>
          <p:cNvPr id="5" name="TextBox 4">
            <a:extLst>
              <a:ext uri="{FF2B5EF4-FFF2-40B4-BE49-F238E27FC236}">
                <a16:creationId xmlns:a16="http://schemas.microsoft.com/office/drawing/2014/main" id="{A84AF569-E2F8-4696-A368-3E5CF2DDCD6A}"/>
              </a:ext>
            </a:extLst>
          </p:cNvPr>
          <p:cNvSpPr txBox="1"/>
          <p:nvPr/>
        </p:nvSpPr>
        <p:spPr>
          <a:xfrm>
            <a:off x="1229196" y="2356873"/>
            <a:ext cx="10038879" cy="3338543"/>
          </a:xfrm>
          <a:prstGeom prst="rect">
            <a:avLst/>
          </a:prstGeom>
          <a:noFill/>
        </p:spPr>
        <p:txBody>
          <a:bodyPr wrap="square" rtlCol="0">
            <a:spAutoFit/>
          </a:bodyPr>
          <a:lstStyle/>
          <a:p>
            <a:pPr marL="342900" marR="0" lvl="0" indent="-342900">
              <a:lnSpc>
                <a:spcPct val="107000"/>
              </a:lnSpc>
              <a:spcBef>
                <a:spcPts val="0"/>
              </a:spcBef>
              <a:spcAft>
                <a:spcPts val="600"/>
              </a:spcAft>
              <a:buFont typeface="Wingdings" panose="05000000000000000000" pitchFamily="2" charset="2"/>
              <a:buChar char=""/>
            </a:pP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4.</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Incorporate your worksheet and findings into your COVID-19 AAR/IP. </a:t>
            </a:r>
          </a:p>
          <a:p>
            <a:pPr lvl="1">
              <a:lnSpc>
                <a:spcPct val="107000"/>
              </a:lnSpc>
              <a:spcAft>
                <a:spcPts val="600"/>
              </a:spcAft>
            </a:pPr>
            <a:r>
              <a:rPr lang="en-US" sz="2000" i="1" dirty="0">
                <a:latin typeface="Century Gothic" panose="020B0502020202020204" pitchFamily="34" charset="0"/>
                <a:ea typeface="Calibri" panose="020F0502020204030204" pitchFamily="34" charset="0"/>
                <a:cs typeface="Times New Roman" panose="02020603050405020304" pitchFamily="18" charset="0"/>
              </a:rPr>
              <a:t>Tip: Concepts and brief points.  Don’t try to create a detailed, perfectly worded summary. </a:t>
            </a:r>
          </a:p>
          <a:p>
            <a:pPr lvl="1">
              <a:lnSpc>
                <a:spcPct val="107000"/>
              </a:lnSpc>
              <a:spcAft>
                <a:spcPts val="600"/>
              </a:spcAft>
            </a:pPr>
            <a:endParaRPr lang="en-US" sz="2000" i="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Wingdings" panose="05000000000000000000" pitchFamily="2" charset="2"/>
              <a:buChar char=""/>
            </a:pPr>
            <a:r>
              <a:rPr lang="en-US" sz="2000" b="1" dirty="0">
                <a:latin typeface="Century Gothic" panose="020B0502020202020204" pitchFamily="34" charset="0"/>
                <a:ea typeface="Calibri" panose="020F0502020204030204" pitchFamily="34" charset="0"/>
                <a:cs typeface="Times New Roman" panose="02020603050405020304" pitchFamily="18" charset="0"/>
              </a:rPr>
              <a:t>5. </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Send </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the </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Continuity of Operations (COOP) Planning Checklist</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to your emergency management committee, safety committee, QAPI team and/or the group which provide oversight for your organization’s emergency preparedness planning. </a:t>
            </a:r>
          </a:p>
          <a:p>
            <a:pPr lvl="1">
              <a:lnSpc>
                <a:spcPct val="107000"/>
              </a:lnSpc>
              <a:spcAft>
                <a:spcPts val="600"/>
              </a:spcAft>
            </a:pPr>
            <a:r>
              <a:rPr lang="en-US" sz="2000" i="1" dirty="0">
                <a:latin typeface="Century Gothic" panose="020B0502020202020204" pitchFamily="34" charset="0"/>
                <a:ea typeface="Calibri" panose="020F0502020204030204" pitchFamily="34" charset="0"/>
                <a:cs typeface="Times New Roman" panose="02020603050405020304" pitchFamily="18" charset="0"/>
              </a:rPr>
              <a:t>Tip: Provide specific, small steps you’re asking them to take. </a:t>
            </a:r>
            <a:endParaRPr lang="en-US" sz="20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55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0D623-14EB-4E5C-906D-D56E63D743D2}"/>
              </a:ext>
            </a:extLst>
          </p:cNvPr>
          <p:cNvSpPr txBox="1"/>
          <p:nvPr/>
        </p:nvSpPr>
        <p:spPr>
          <a:xfrm>
            <a:off x="1991196" y="948237"/>
            <a:ext cx="7961439" cy="584775"/>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ACTION STEPS</a:t>
            </a:r>
          </a:p>
        </p:txBody>
      </p:sp>
      <p:sp>
        <p:nvSpPr>
          <p:cNvPr id="5" name="TextBox 4">
            <a:extLst>
              <a:ext uri="{FF2B5EF4-FFF2-40B4-BE49-F238E27FC236}">
                <a16:creationId xmlns:a16="http://schemas.microsoft.com/office/drawing/2014/main" id="{A84AF569-E2F8-4696-A368-3E5CF2DDCD6A}"/>
              </a:ext>
            </a:extLst>
          </p:cNvPr>
          <p:cNvSpPr txBox="1"/>
          <p:nvPr/>
        </p:nvSpPr>
        <p:spPr>
          <a:xfrm>
            <a:off x="1196539" y="2466049"/>
            <a:ext cx="10038879" cy="3415487"/>
          </a:xfrm>
          <a:prstGeom prst="rect">
            <a:avLst/>
          </a:prstGeom>
          <a:noFill/>
        </p:spPr>
        <p:txBody>
          <a:bodyPr wrap="square" rtlCol="0">
            <a:spAutoFit/>
          </a:bodyPr>
          <a:lstStyle/>
          <a:p>
            <a:pPr marL="342900" marR="0" lvl="0" indent="-342900">
              <a:lnSpc>
                <a:spcPct val="107000"/>
              </a:lnSpc>
              <a:spcBef>
                <a:spcPts val="0"/>
              </a:spcBef>
              <a:spcAft>
                <a:spcPts val="600"/>
              </a:spcAft>
              <a:buFont typeface="Wingdings" panose="05000000000000000000" pitchFamily="2" charset="2"/>
              <a:buChar char=""/>
            </a:pP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6. Complete</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the </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Continuity of Operations (COOP) Planning Checklist</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individually or as a group.</a:t>
            </a:r>
          </a:p>
          <a:p>
            <a:pPr lvl="1">
              <a:lnSpc>
                <a:spcPct val="107000"/>
              </a:lnSpc>
              <a:spcAft>
                <a:spcPts val="600"/>
              </a:spcAft>
            </a:pPr>
            <a:r>
              <a:rPr lang="en-US" sz="2000" i="1" dirty="0">
                <a:latin typeface="Century Gothic" panose="020B0502020202020204" pitchFamily="34" charset="0"/>
                <a:ea typeface="Calibri" panose="020F0502020204030204" pitchFamily="34" charset="0"/>
                <a:cs typeface="Times New Roman" panose="02020603050405020304" pitchFamily="18" charset="0"/>
              </a:rPr>
              <a:t>Tip: Focus on gathering information and not on perfecting the document. </a:t>
            </a:r>
          </a:p>
          <a:p>
            <a:pPr lvl="1">
              <a:lnSpc>
                <a:spcPct val="107000"/>
              </a:lnSpc>
              <a:spcAft>
                <a:spcPts val="600"/>
              </a:spcAft>
            </a:pPr>
            <a:r>
              <a:rPr lang="en-US" sz="2000" i="1" dirty="0">
                <a:latin typeface="Century Gothic" panose="020B0502020202020204" pitchFamily="34" charset="0"/>
                <a:ea typeface="Calibri" panose="020F0502020204030204" pitchFamily="34" charset="0"/>
                <a:cs typeface="Times New Roman" panose="02020603050405020304" pitchFamily="18" charset="0"/>
              </a:rPr>
              <a:t>Tip: Capture details that explain “why” you provided each answer</a:t>
            </a:r>
          </a:p>
          <a:p>
            <a:pPr lvl="1">
              <a:lnSpc>
                <a:spcPct val="107000"/>
              </a:lnSpc>
              <a:spcAft>
                <a:spcPts val="600"/>
              </a:spcAft>
            </a:pP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Wingdings" panose="05000000000000000000" pitchFamily="2" charset="2"/>
              <a:buChar char=""/>
            </a:pP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7. Review</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the </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Continuity of Operations (COOP) Planning Checklist</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as a team and develop a timeline to create a COOP or update your current plan.</a:t>
            </a:r>
          </a:p>
          <a:p>
            <a:pPr lvl="1">
              <a:lnSpc>
                <a:spcPct val="107000"/>
              </a:lnSpc>
              <a:spcAft>
                <a:spcPts val="600"/>
              </a:spcAft>
            </a:pPr>
            <a:r>
              <a:rPr lang="en-US" sz="2000" i="1" dirty="0">
                <a:latin typeface="Century Gothic" panose="020B0502020202020204" pitchFamily="34" charset="0"/>
                <a:ea typeface="Calibri" panose="020F0502020204030204" pitchFamily="34" charset="0"/>
                <a:cs typeface="Times New Roman" panose="02020603050405020304" pitchFamily="18" charset="0"/>
              </a:rPr>
              <a:t>Tip: Ensure major concepts and concerns are addressed.  Don’t get distracted with small details initially.  </a:t>
            </a:r>
            <a:endParaRPr lang="en-US" sz="20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652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AC546-9D18-4630-9D69-2C57EEE7ADEC}"/>
              </a:ext>
            </a:extLst>
          </p:cNvPr>
          <p:cNvSpPr txBox="1"/>
          <p:nvPr/>
        </p:nvSpPr>
        <p:spPr>
          <a:xfrm>
            <a:off x="2262417" y="2282167"/>
            <a:ext cx="8409803" cy="923330"/>
          </a:xfrm>
          <a:prstGeom prst="rect">
            <a:avLst/>
          </a:prstGeom>
          <a:noFill/>
        </p:spPr>
        <p:txBody>
          <a:bodyPr wrap="square" rtlCol="0">
            <a:spAutoFit/>
          </a:bodyPr>
          <a:lstStyle/>
          <a:p>
            <a:r>
              <a:rPr lang="en-US" sz="5400" dirty="0">
                <a:solidFill>
                  <a:schemeClr val="bg1"/>
                </a:solidFill>
                <a:latin typeface="Century Gothic" panose="020B0502020202020204" pitchFamily="34" charset="0"/>
              </a:rPr>
              <a:t>QUESTIONS?</a:t>
            </a:r>
          </a:p>
        </p:txBody>
      </p:sp>
    </p:spTree>
    <p:extLst>
      <p:ext uri="{BB962C8B-B14F-4D97-AF65-F5344CB8AC3E}">
        <p14:creationId xmlns:p14="http://schemas.microsoft.com/office/powerpoint/2010/main" val="1814522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18768B-CB20-4FC0-A003-A8F67FB7BA16}"/>
              </a:ext>
            </a:extLst>
          </p:cNvPr>
          <p:cNvSpPr txBox="1"/>
          <p:nvPr/>
        </p:nvSpPr>
        <p:spPr>
          <a:xfrm>
            <a:off x="1958704" y="930662"/>
            <a:ext cx="7961439" cy="646331"/>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CONTACT INFORMATION</a:t>
            </a:r>
          </a:p>
        </p:txBody>
      </p:sp>
      <p:sp>
        <p:nvSpPr>
          <p:cNvPr id="5" name="TextBox 4">
            <a:extLst>
              <a:ext uri="{FF2B5EF4-FFF2-40B4-BE49-F238E27FC236}">
                <a16:creationId xmlns:a16="http://schemas.microsoft.com/office/drawing/2014/main" id="{821CC015-07D9-44DA-8777-B330A0C99F80}"/>
              </a:ext>
            </a:extLst>
          </p:cNvPr>
          <p:cNvSpPr txBox="1"/>
          <p:nvPr/>
        </p:nvSpPr>
        <p:spPr>
          <a:xfrm>
            <a:off x="3226966" y="2128231"/>
            <a:ext cx="5066950" cy="4031873"/>
          </a:xfrm>
          <a:prstGeom prst="rect">
            <a:avLst/>
          </a:prstGeom>
          <a:noFill/>
        </p:spPr>
        <p:txBody>
          <a:bodyPr wrap="square" rtlCol="0">
            <a:spAutoFit/>
          </a:bodyPr>
          <a:lstStyle/>
          <a:p>
            <a:pPr algn="ctr"/>
            <a:r>
              <a:rPr lang="en-US" sz="3200" b="1" dirty="0">
                <a:latin typeface="Century Gothic" panose="020B0502020202020204" pitchFamily="34" charset="0"/>
              </a:rPr>
              <a:t>Will Moorhead, JD</a:t>
            </a:r>
          </a:p>
          <a:p>
            <a:pPr algn="ctr"/>
            <a:r>
              <a:rPr lang="en-US" sz="2400" dirty="0">
                <a:latin typeface="Century Gothic" panose="020B0502020202020204" pitchFamily="34" charset="0"/>
              </a:rPr>
              <a:t>President</a:t>
            </a:r>
          </a:p>
          <a:p>
            <a:pPr algn="ctr"/>
            <a:r>
              <a:rPr lang="en-US" sz="2400" dirty="0">
                <a:latin typeface="Century Gothic" panose="020B0502020202020204" pitchFamily="34" charset="0"/>
              </a:rPr>
              <a:t>WillM@AllClearEMG.com</a:t>
            </a:r>
          </a:p>
          <a:p>
            <a:pPr algn="ctr"/>
            <a:endParaRPr lang="en-US" sz="2400" dirty="0">
              <a:latin typeface="Century Gothic" panose="020B0502020202020204" pitchFamily="34" charset="0"/>
            </a:endParaRPr>
          </a:p>
          <a:p>
            <a:pPr algn="ctr"/>
            <a:r>
              <a:rPr lang="en-US" sz="3200" b="1" dirty="0">
                <a:latin typeface="Century Gothic" panose="020B0502020202020204" pitchFamily="34" charset="0"/>
              </a:rPr>
              <a:t>Lauren Smith</a:t>
            </a:r>
          </a:p>
          <a:p>
            <a:pPr algn="ctr"/>
            <a:r>
              <a:rPr lang="en-US" sz="2400" dirty="0">
                <a:latin typeface="Century Gothic" panose="020B0502020202020204" pitchFamily="34" charset="0"/>
              </a:rPr>
              <a:t>Planning Specialist</a:t>
            </a:r>
          </a:p>
          <a:p>
            <a:pPr algn="ctr"/>
            <a:r>
              <a:rPr lang="en-US" sz="2400" dirty="0">
                <a:latin typeface="Century Gothic" panose="020B0502020202020204" pitchFamily="34" charset="0"/>
              </a:rPr>
              <a:t>LaurenS@AllClearEMG.com</a:t>
            </a:r>
          </a:p>
          <a:p>
            <a:pPr algn="ctr"/>
            <a:endParaRPr lang="en-US" sz="2400" dirty="0">
              <a:latin typeface="Century Gothic" panose="020B0502020202020204" pitchFamily="34" charset="0"/>
            </a:endParaRPr>
          </a:p>
          <a:p>
            <a:pPr algn="ctr"/>
            <a:r>
              <a:rPr lang="en-US" sz="2400" dirty="0">
                <a:latin typeface="Century Gothic" panose="020B0502020202020204" pitchFamily="34" charset="0"/>
              </a:rPr>
              <a:t>www.AllClearEMG.com</a:t>
            </a:r>
          </a:p>
          <a:p>
            <a:pPr algn="ctr"/>
            <a:r>
              <a:rPr lang="en-US" sz="2400" dirty="0">
                <a:latin typeface="Century Gothic" panose="020B0502020202020204" pitchFamily="34" charset="0"/>
              </a:rPr>
              <a:t>336-802-1800</a:t>
            </a:r>
          </a:p>
        </p:txBody>
      </p:sp>
    </p:spTree>
    <p:extLst>
      <p:ext uri="{BB962C8B-B14F-4D97-AF65-F5344CB8AC3E}">
        <p14:creationId xmlns:p14="http://schemas.microsoft.com/office/powerpoint/2010/main" val="4600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ACFDB2-8961-49FF-9F1F-A628C0D8AD85}"/>
              </a:ext>
            </a:extLst>
          </p:cNvPr>
          <p:cNvSpPr txBox="1"/>
          <p:nvPr/>
        </p:nvSpPr>
        <p:spPr>
          <a:xfrm>
            <a:off x="1977754" y="953869"/>
            <a:ext cx="7961439" cy="646331"/>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AGENDA</a:t>
            </a:r>
          </a:p>
        </p:txBody>
      </p:sp>
      <p:sp>
        <p:nvSpPr>
          <p:cNvPr id="6" name="TextBox 5">
            <a:extLst>
              <a:ext uri="{FF2B5EF4-FFF2-40B4-BE49-F238E27FC236}">
                <a16:creationId xmlns:a16="http://schemas.microsoft.com/office/drawing/2014/main" id="{0DA3C441-CF4E-4CF5-ABF3-3610A81D0AF9}"/>
              </a:ext>
            </a:extLst>
          </p:cNvPr>
          <p:cNvSpPr txBox="1"/>
          <p:nvPr/>
        </p:nvSpPr>
        <p:spPr>
          <a:xfrm>
            <a:off x="1105867" y="2272959"/>
            <a:ext cx="10894292" cy="3323987"/>
          </a:xfrm>
          <a:prstGeom prst="rect">
            <a:avLst/>
          </a:prstGeom>
          <a:noFill/>
        </p:spPr>
        <p:txBody>
          <a:bodyPr wrap="square" rtlCol="0">
            <a:spAutoFit/>
          </a:bodyPr>
          <a:lstStyle/>
          <a:p>
            <a:pPr marL="285744" indent="-285744">
              <a:spcAft>
                <a:spcPts val="1200"/>
              </a:spcAft>
              <a:buFont typeface="Arial" panose="020B0604020202020204" pitchFamily="34" charset="0"/>
              <a:buChar char="•"/>
            </a:pPr>
            <a:r>
              <a:rPr lang="en-US" sz="3200" dirty="0">
                <a:latin typeface="Century Gothic" panose="020B0502020202020204" pitchFamily="34" charset="0"/>
              </a:rPr>
              <a:t>Business Recovery Toolkit Overview</a:t>
            </a:r>
          </a:p>
          <a:p>
            <a:pPr marL="800100" lvl="1" indent="-342900">
              <a:spcAft>
                <a:spcPts val="1200"/>
              </a:spcAft>
              <a:buFont typeface="Courier New" panose="02070309020205020404" pitchFamily="49" charset="0"/>
              <a:buChar char="o"/>
            </a:pPr>
            <a:r>
              <a:rPr lang="en-US" sz="2400" dirty="0">
                <a:latin typeface="Century Gothic" panose="020B0502020202020204" pitchFamily="34" charset="0"/>
              </a:rPr>
              <a:t>Gap Identification Worksheet</a:t>
            </a:r>
          </a:p>
          <a:p>
            <a:pPr marL="800100" lvl="1" indent="-342900">
              <a:spcAft>
                <a:spcPts val="1200"/>
              </a:spcAft>
              <a:buFont typeface="Courier New" panose="02070309020205020404" pitchFamily="49" charset="0"/>
              <a:buChar char="o"/>
            </a:pPr>
            <a:r>
              <a:rPr lang="en-US" sz="2400" dirty="0">
                <a:latin typeface="Century Gothic" panose="020B0502020202020204" pitchFamily="34" charset="0"/>
              </a:rPr>
              <a:t>Continuity of Operations (COOP) Planning Checklist</a:t>
            </a:r>
          </a:p>
          <a:p>
            <a:pPr marL="800100" lvl="1" indent="-342900">
              <a:spcAft>
                <a:spcPts val="1200"/>
              </a:spcAft>
              <a:buFont typeface="Courier New" panose="02070309020205020404" pitchFamily="49" charset="0"/>
              <a:buChar char="o"/>
            </a:pPr>
            <a:r>
              <a:rPr lang="en-US" sz="2400" dirty="0">
                <a:latin typeface="Century Gothic" panose="020B0502020202020204" pitchFamily="34" charset="0"/>
              </a:rPr>
              <a:t>Business Recovery Resources </a:t>
            </a:r>
            <a:endParaRPr lang="en-US" sz="3200" dirty="0">
              <a:latin typeface="Century Gothic" panose="020B0502020202020204" pitchFamily="34" charset="0"/>
            </a:endParaRPr>
          </a:p>
          <a:p>
            <a:pPr marL="285744" indent="-285744">
              <a:spcAft>
                <a:spcPts val="1200"/>
              </a:spcAft>
              <a:buFont typeface="Arial" panose="020B0604020202020204" pitchFamily="34" charset="0"/>
              <a:buChar char="•"/>
            </a:pPr>
            <a:r>
              <a:rPr lang="en-US" sz="3200" dirty="0">
                <a:latin typeface="Century Gothic" panose="020B0502020202020204" pitchFamily="34" charset="0"/>
              </a:rPr>
              <a:t>Practical Application</a:t>
            </a:r>
          </a:p>
          <a:p>
            <a:pPr marL="800100" lvl="1" indent="-342900">
              <a:spcAft>
                <a:spcPts val="1200"/>
              </a:spcAft>
              <a:buFont typeface="Courier New" panose="02070309020205020404" pitchFamily="49" charset="0"/>
              <a:buChar char="o"/>
            </a:pPr>
            <a:r>
              <a:rPr lang="en-US" sz="2400" dirty="0">
                <a:latin typeface="Century Gothic" panose="020B0502020202020204" pitchFamily="34" charset="0"/>
              </a:rPr>
              <a:t>Next Steps</a:t>
            </a:r>
          </a:p>
        </p:txBody>
      </p:sp>
    </p:spTree>
    <p:extLst>
      <p:ext uri="{BB962C8B-B14F-4D97-AF65-F5344CB8AC3E}">
        <p14:creationId xmlns:p14="http://schemas.microsoft.com/office/powerpoint/2010/main" val="397389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ACFDB2-8961-49FF-9F1F-A628C0D8AD85}"/>
              </a:ext>
            </a:extLst>
          </p:cNvPr>
          <p:cNvSpPr txBox="1"/>
          <p:nvPr/>
        </p:nvSpPr>
        <p:spPr>
          <a:xfrm>
            <a:off x="1977754" y="953869"/>
            <a:ext cx="7961439" cy="646331"/>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Emergency Plans</a:t>
            </a:r>
          </a:p>
        </p:txBody>
      </p:sp>
      <p:graphicFrame>
        <p:nvGraphicFramePr>
          <p:cNvPr id="5" name="Content Placeholder 4">
            <a:extLst>
              <a:ext uri="{FF2B5EF4-FFF2-40B4-BE49-F238E27FC236}">
                <a16:creationId xmlns:a16="http://schemas.microsoft.com/office/drawing/2014/main" id="{8A906793-CA49-4179-8B63-B8BF01F775EC}"/>
              </a:ext>
            </a:extLst>
          </p:cNvPr>
          <p:cNvGraphicFramePr>
            <a:graphicFrameLocks/>
          </p:cNvGraphicFramePr>
          <p:nvPr>
            <p:extLst>
              <p:ext uri="{D42A27DB-BD31-4B8C-83A1-F6EECF244321}">
                <p14:modId xmlns:p14="http://schemas.microsoft.com/office/powerpoint/2010/main" val="1377610735"/>
              </p:ext>
            </p:extLst>
          </p:nvPr>
        </p:nvGraphicFramePr>
        <p:xfrm>
          <a:off x="278184" y="2085086"/>
          <a:ext cx="11532816" cy="344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50D414A8-455B-4CF3-8D13-849FD2BEE711}"/>
              </a:ext>
            </a:extLst>
          </p:cNvPr>
          <p:cNvGraphicFramePr/>
          <p:nvPr>
            <p:extLst>
              <p:ext uri="{D42A27DB-BD31-4B8C-83A1-F6EECF244321}">
                <p14:modId xmlns:p14="http://schemas.microsoft.com/office/powerpoint/2010/main" val="3698352609"/>
              </p:ext>
            </p:extLst>
          </p:nvPr>
        </p:nvGraphicFramePr>
        <p:xfrm>
          <a:off x="130629" y="5263647"/>
          <a:ext cx="11963400" cy="15008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1112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7B32EF-BEDE-45E0-9FC0-530E7A923170}"/>
              </a:ext>
            </a:extLst>
          </p:cNvPr>
          <p:cNvSpPr txBox="1"/>
          <p:nvPr/>
        </p:nvSpPr>
        <p:spPr>
          <a:xfrm>
            <a:off x="2015854" y="955155"/>
            <a:ext cx="7961439" cy="646331"/>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BUSINESS RECOVERY </a:t>
            </a:r>
          </a:p>
        </p:txBody>
      </p:sp>
      <p:sp>
        <p:nvSpPr>
          <p:cNvPr id="5" name="TextBox 4">
            <a:extLst>
              <a:ext uri="{FF2B5EF4-FFF2-40B4-BE49-F238E27FC236}">
                <a16:creationId xmlns:a16="http://schemas.microsoft.com/office/drawing/2014/main" id="{A60EC95C-3EE0-4C01-9AC1-1B13E2BA6612}"/>
              </a:ext>
            </a:extLst>
          </p:cNvPr>
          <p:cNvSpPr txBox="1"/>
          <p:nvPr/>
        </p:nvSpPr>
        <p:spPr>
          <a:xfrm>
            <a:off x="1184788" y="2363415"/>
            <a:ext cx="10894292" cy="2954655"/>
          </a:xfrm>
          <a:prstGeom prst="rect">
            <a:avLst/>
          </a:prstGeom>
          <a:noFill/>
        </p:spPr>
        <p:txBody>
          <a:bodyPr wrap="square" rtlCol="0">
            <a:spAutoFit/>
          </a:bodyPr>
          <a:lstStyle/>
          <a:p>
            <a:pPr marL="285744" indent="-285744">
              <a:spcAft>
                <a:spcPts val="1200"/>
              </a:spcAft>
              <a:buFont typeface="Arial" panose="020B0604020202020204" pitchFamily="34" charset="0"/>
              <a:buChar char="•"/>
            </a:pPr>
            <a:r>
              <a:rPr lang="en-US" sz="2800" dirty="0">
                <a:latin typeface="Century Gothic" panose="020B0502020202020204" pitchFamily="34" charset="0"/>
              </a:rPr>
              <a:t>COVID-19 has forced all organizations to incorporate some level of business continuity planning</a:t>
            </a:r>
          </a:p>
          <a:p>
            <a:pPr marL="800088" lvl="1" indent="-342900">
              <a:spcAft>
                <a:spcPts val="1200"/>
              </a:spcAft>
              <a:buFont typeface="Courier New" panose="02070309020205020404" pitchFamily="49" charset="0"/>
              <a:buChar char="o"/>
            </a:pPr>
            <a:r>
              <a:rPr lang="en-US" sz="2000" dirty="0">
                <a:latin typeface="Century Gothic" panose="020B0502020202020204" pitchFamily="34" charset="0"/>
              </a:rPr>
              <a:t>Services have been altered to assure the most important (essential) are still provided to clients and the community</a:t>
            </a:r>
          </a:p>
          <a:p>
            <a:pPr marL="800088" lvl="1" indent="-342900">
              <a:spcAft>
                <a:spcPts val="1200"/>
              </a:spcAft>
              <a:buFont typeface="Courier New" panose="02070309020205020404" pitchFamily="49" charset="0"/>
              <a:buChar char="o"/>
            </a:pPr>
            <a:r>
              <a:rPr lang="en-US" sz="2000" dirty="0">
                <a:latin typeface="Century Gothic" panose="020B0502020202020204" pitchFamily="34" charset="0"/>
              </a:rPr>
              <a:t>Alternate work locations have been established via remote work</a:t>
            </a:r>
          </a:p>
          <a:p>
            <a:pPr marL="800088" lvl="1" indent="-342900">
              <a:spcAft>
                <a:spcPts val="1200"/>
              </a:spcAft>
              <a:buFont typeface="Courier New" panose="02070309020205020404" pitchFamily="49" charset="0"/>
              <a:buChar char="o"/>
            </a:pPr>
            <a:r>
              <a:rPr lang="en-US" sz="2000" dirty="0">
                <a:latin typeface="Century Gothic" panose="020B0502020202020204" pitchFamily="34" charset="0"/>
              </a:rPr>
              <a:t>Devolution of patient care has occurred as healthcare facilities have been overwhelmed and were unable to provide care i.e., long term care facilities</a:t>
            </a:r>
          </a:p>
        </p:txBody>
      </p:sp>
    </p:spTree>
    <p:extLst>
      <p:ext uri="{BB962C8B-B14F-4D97-AF65-F5344CB8AC3E}">
        <p14:creationId xmlns:p14="http://schemas.microsoft.com/office/powerpoint/2010/main" val="332886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7B32EF-BEDE-45E0-9FC0-530E7A923170}"/>
              </a:ext>
            </a:extLst>
          </p:cNvPr>
          <p:cNvSpPr txBox="1"/>
          <p:nvPr/>
        </p:nvSpPr>
        <p:spPr>
          <a:xfrm>
            <a:off x="2015854" y="955155"/>
            <a:ext cx="7961439" cy="646331"/>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BUSINESS RECOVERY </a:t>
            </a:r>
          </a:p>
        </p:txBody>
      </p:sp>
      <p:sp>
        <p:nvSpPr>
          <p:cNvPr id="5" name="TextBox 4">
            <a:extLst>
              <a:ext uri="{FF2B5EF4-FFF2-40B4-BE49-F238E27FC236}">
                <a16:creationId xmlns:a16="http://schemas.microsoft.com/office/drawing/2014/main" id="{A60EC95C-3EE0-4C01-9AC1-1B13E2BA6612}"/>
              </a:ext>
            </a:extLst>
          </p:cNvPr>
          <p:cNvSpPr txBox="1"/>
          <p:nvPr/>
        </p:nvSpPr>
        <p:spPr>
          <a:xfrm>
            <a:off x="1152131" y="2570517"/>
            <a:ext cx="10894292" cy="2062103"/>
          </a:xfrm>
          <a:prstGeom prst="rect">
            <a:avLst/>
          </a:prstGeom>
          <a:noFill/>
        </p:spPr>
        <p:txBody>
          <a:bodyPr wrap="square" rtlCol="0">
            <a:spAutoFit/>
          </a:bodyPr>
          <a:lstStyle/>
          <a:p>
            <a:pPr marL="285744" indent="-285744">
              <a:spcAft>
                <a:spcPts val="1200"/>
              </a:spcAft>
              <a:buFont typeface="Arial" panose="020B0604020202020204" pitchFamily="34" charset="0"/>
              <a:buChar char="•"/>
            </a:pPr>
            <a:r>
              <a:rPr lang="en-US" sz="2800" dirty="0">
                <a:latin typeface="Century Gothic" panose="020B0502020202020204" pitchFamily="34" charset="0"/>
              </a:rPr>
              <a:t>Response is indicative of the need for recovery</a:t>
            </a:r>
          </a:p>
          <a:p>
            <a:pPr marL="800100" lvl="1" indent="-342900">
              <a:spcAft>
                <a:spcPts val="1200"/>
              </a:spcAft>
              <a:buFont typeface="Courier New" panose="02070309020205020404" pitchFamily="49" charset="0"/>
              <a:buChar char="o"/>
            </a:pPr>
            <a:r>
              <a:rPr lang="en-US" sz="2000" dirty="0">
                <a:latin typeface="Century Gothic" panose="020B0502020202020204" pitchFamily="34" charset="0"/>
              </a:rPr>
              <a:t>There will be a “new normal”</a:t>
            </a:r>
          </a:p>
          <a:p>
            <a:pPr marL="800100" lvl="1" indent="-342900">
              <a:spcAft>
                <a:spcPts val="1200"/>
              </a:spcAft>
              <a:buFont typeface="Courier New" panose="02070309020205020404" pitchFamily="49" charset="0"/>
              <a:buChar char="o"/>
            </a:pPr>
            <a:r>
              <a:rPr lang="en-US" sz="2000" dirty="0">
                <a:latin typeface="Century Gothic" panose="020B0502020202020204" pitchFamily="34" charset="0"/>
              </a:rPr>
              <a:t>Strategically planning for which non-essential services will be reconstituted, and when, will provide some span of control for how it is messaged and received by your work force and community</a:t>
            </a:r>
          </a:p>
        </p:txBody>
      </p:sp>
    </p:spTree>
    <p:extLst>
      <p:ext uri="{BB962C8B-B14F-4D97-AF65-F5344CB8AC3E}">
        <p14:creationId xmlns:p14="http://schemas.microsoft.com/office/powerpoint/2010/main" val="61403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7B32EF-BEDE-45E0-9FC0-530E7A923170}"/>
              </a:ext>
            </a:extLst>
          </p:cNvPr>
          <p:cNvSpPr txBox="1"/>
          <p:nvPr/>
        </p:nvSpPr>
        <p:spPr>
          <a:xfrm>
            <a:off x="2015854" y="955155"/>
            <a:ext cx="7961439" cy="646331"/>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BUSINESS RECOVERY </a:t>
            </a:r>
          </a:p>
        </p:txBody>
      </p:sp>
      <p:sp>
        <p:nvSpPr>
          <p:cNvPr id="5" name="TextBox 4">
            <a:extLst>
              <a:ext uri="{FF2B5EF4-FFF2-40B4-BE49-F238E27FC236}">
                <a16:creationId xmlns:a16="http://schemas.microsoft.com/office/drawing/2014/main" id="{A60EC95C-3EE0-4C01-9AC1-1B13E2BA6612}"/>
              </a:ext>
            </a:extLst>
          </p:cNvPr>
          <p:cNvSpPr txBox="1"/>
          <p:nvPr/>
        </p:nvSpPr>
        <p:spPr>
          <a:xfrm>
            <a:off x="1163017" y="2298099"/>
            <a:ext cx="10894292" cy="4001095"/>
          </a:xfrm>
          <a:prstGeom prst="rect">
            <a:avLst/>
          </a:prstGeom>
          <a:noFill/>
        </p:spPr>
        <p:txBody>
          <a:bodyPr wrap="square" rtlCol="0">
            <a:spAutoFit/>
          </a:bodyPr>
          <a:lstStyle/>
          <a:p>
            <a:pPr marL="285744" indent="-285744">
              <a:spcAft>
                <a:spcPts val="1200"/>
              </a:spcAft>
              <a:buFont typeface="Arial" panose="020B0604020202020204" pitchFamily="34" charset="0"/>
              <a:buChar char="•"/>
            </a:pPr>
            <a:r>
              <a:rPr lang="en-US" sz="2800" dirty="0">
                <a:latin typeface="Century Gothic" panose="020B0502020202020204" pitchFamily="34" charset="0"/>
              </a:rPr>
              <a:t>Covid-19 Management, reestablishing a steady state</a:t>
            </a:r>
          </a:p>
          <a:p>
            <a:pPr marL="800088" lvl="1" indent="-342900">
              <a:spcAft>
                <a:spcPts val="1200"/>
              </a:spcAft>
              <a:buFont typeface="Courier New" panose="02070309020205020404" pitchFamily="49" charset="0"/>
              <a:buChar char="o"/>
            </a:pPr>
            <a:r>
              <a:rPr lang="en-US" sz="2000" dirty="0">
                <a:latin typeface="Century Gothic" panose="020B0502020202020204" pitchFamily="34" charset="0"/>
              </a:rPr>
              <a:t>Unprecedented demands on the healthcare industry are requiring organizations to consider a new demobilization process</a:t>
            </a:r>
          </a:p>
          <a:p>
            <a:pPr marL="1257288" lvl="2" indent="-342900">
              <a:spcAft>
                <a:spcPts val="1200"/>
              </a:spcAft>
              <a:buFont typeface="Arial" panose="020B0604020202020204" pitchFamily="34" charset="0"/>
              <a:buChar char="•"/>
            </a:pPr>
            <a:r>
              <a:rPr lang="en-US" sz="2000" dirty="0">
                <a:latin typeface="Century Gothic" panose="020B0502020202020204" pitchFamily="34" charset="0"/>
              </a:rPr>
              <a:t>Maintaining a selected set of response components while conducting business in the “new normal”</a:t>
            </a:r>
          </a:p>
          <a:p>
            <a:pPr marL="1257288" lvl="2" indent="-342900">
              <a:spcAft>
                <a:spcPts val="1200"/>
              </a:spcAft>
              <a:buFont typeface="Arial" panose="020B0604020202020204" pitchFamily="34" charset="0"/>
              <a:buChar char="•"/>
            </a:pPr>
            <a:r>
              <a:rPr lang="en-US" sz="2000" dirty="0">
                <a:latin typeface="Century Gothic" panose="020B0502020202020204" pitchFamily="34" charset="0"/>
              </a:rPr>
              <a:t>Tension of what takes priority</a:t>
            </a:r>
          </a:p>
          <a:p>
            <a:pPr marL="1714488" lvl="3" indent="-342900">
              <a:spcAft>
                <a:spcPts val="1200"/>
              </a:spcAft>
              <a:buFont typeface="Arial" panose="020B0604020202020204" pitchFamily="34" charset="0"/>
              <a:buChar char="•"/>
            </a:pPr>
            <a:r>
              <a:rPr lang="en-US" sz="2000" dirty="0">
                <a:latin typeface="Century Gothic" panose="020B0502020202020204" pitchFamily="34" charset="0"/>
              </a:rPr>
              <a:t>Business Continuity versus Business Viability/Profitability</a:t>
            </a:r>
            <a:endParaRPr lang="en-US" sz="2800" dirty="0">
              <a:latin typeface="Century Gothic" panose="020B0502020202020204" pitchFamily="34" charset="0"/>
            </a:endParaRPr>
          </a:p>
          <a:p>
            <a:pPr marL="285744" indent="-285744">
              <a:spcAft>
                <a:spcPts val="1200"/>
              </a:spcAft>
              <a:buFont typeface="Arial" panose="020B0604020202020204" pitchFamily="34" charset="0"/>
              <a:buChar char="•"/>
            </a:pPr>
            <a:r>
              <a:rPr lang="en-US" sz="2800" dirty="0">
                <a:latin typeface="Century Gothic" panose="020B0502020202020204" pitchFamily="34" charset="0"/>
              </a:rPr>
              <a:t>What does the balance of incident command and business demands look like?</a:t>
            </a:r>
          </a:p>
        </p:txBody>
      </p:sp>
    </p:spTree>
    <p:extLst>
      <p:ext uri="{BB962C8B-B14F-4D97-AF65-F5344CB8AC3E}">
        <p14:creationId xmlns:p14="http://schemas.microsoft.com/office/powerpoint/2010/main" val="124936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D962EB-0ADD-49D6-892E-AA7FBDFE8245}"/>
              </a:ext>
            </a:extLst>
          </p:cNvPr>
          <p:cNvSpPr txBox="1"/>
          <p:nvPr/>
        </p:nvSpPr>
        <p:spPr>
          <a:xfrm>
            <a:off x="2345145" y="1900544"/>
            <a:ext cx="8409803" cy="1754326"/>
          </a:xfrm>
          <a:prstGeom prst="rect">
            <a:avLst/>
          </a:prstGeom>
          <a:noFill/>
        </p:spPr>
        <p:txBody>
          <a:bodyPr wrap="square" rtlCol="0">
            <a:spAutoFit/>
          </a:bodyPr>
          <a:lstStyle/>
          <a:p>
            <a:r>
              <a:rPr lang="en-US" sz="5400" dirty="0">
                <a:solidFill>
                  <a:schemeClr val="bg1"/>
                </a:solidFill>
                <a:latin typeface="Century Gothic" panose="020B0502020202020204" pitchFamily="34" charset="0"/>
              </a:rPr>
              <a:t>BUSINESS RECOVERY TOOLKIT</a:t>
            </a:r>
          </a:p>
        </p:txBody>
      </p:sp>
    </p:spTree>
    <p:extLst>
      <p:ext uri="{BB962C8B-B14F-4D97-AF65-F5344CB8AC3E}">
        <p14:creationId xmlns:p14="http://schemas.microsoft.com/office/powerpoint/2010/main" val="74196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0D623-14EB-4E5C-906D-D56E63D743D2}"/>
              </a:ext>
            </a:extLst>
          </p:cNvPr>
          <p:cNvSpPr txBox="1"/>
          <p:nvPr/>
        </p:nvSpPr>
        <p:spPr>
          <a:xfrm>
            <a:off x="2025379" y="955155"/>
            <a:ext cx="7961439" cy="646331"/>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BUSINESS RECOVERY TOOLKIT</a:t>
            </a:r>
          </a:p>
        </p:txBody>
      </p:sp>
      <p:sp>
        <p:nvSpPr>
          <p:cNvPr id="5" name="TextBox 4">
            <a:extLst>
              <a:ext uri="{FF2B5EF4-FFF2-40B4-BE49-F238E27FC236}">
                <a16:creationId xmlns:a16="http://schemas.microsoft.com/office/drawing/2014/main" id="{A84AF569-E2F8-4696-A368-3E5CF2DDCD6A}"/>
              </a:ext>
            </a:extLst>
          </p:cNvPr>
          <p:cNvSpPr txBox="1"/>
          <p:nvPr/>
        </p:nvSpPr>
        <p:spPr>
          <a:xfrm>
            <a:off x="1236802" y="2274838"/>
            <a:ext cx="10360892" cy="2400657"/>
          </a:xfrm>
          <a:prstGeom prst="rect">
            <a:avLst/>
          </a:prstGeom>
          <a:noFill/>
        </p:spPr>
        <p:txBody>
          <a:bodyPr wrap="square" rtlCol="0">
            <a:spAutoFit/>
          </a:bodyPr>
          <a:lstStyle/>
          <a:p>
            <a:pPr marL="285744" indent="-285744">
              <a:spcAft>
                <a:spcPts val="1200"/>
              </a:spcAft>
              <a:buFont typeface="Arial" panose="020B0604020202020204" pitchFamily="34" charset="0"/>
              <a:buChar char="•"/>
            </a:pPr>
            <a:r>
              <a:rPr lang="en-US" sz="2400" dirty="0">
                <a:latin typeface="Century Gothic" panose="020B0502020202020204" pitchFamily="34" charset="0"/>
              </a:rPr>
              <a:t>This Business Recovery Toolkit is designed to assist healthcare facilities in developing the “new normal” </a:t>
            </a:r>
          </a:p>
          <a:p>
            <a:pPr marL="1257300" lvl="2" indent="-342900">
              <a:spcAft>
                <a:spcPts val="1200"/>
              </a:spcAft>
              <a:buFont typeface="Courier New" panose="02070309020205020404" pitchFamily="49" charset="0"/>
              <a:buChar char="o"/>
            </a:pPr>
            <a:r>
              <a:rPr lang="en-US" sz="2400" dirty="0">
                <a:latin typeface="Century Gothic" panose="020B0502020202020204" pitchFamily="34" charset="0"/>
              </a:rPr>
              <a:t>Gap Identification Worksheet</a:t>
            </a:r>
          </a:p>
          <a:p>
            <a:pPr marL="1257300" lvl="2" indent="-342900">
              <a:spcAft>
                <a:spcPts val="1200"/>
              </a:spcAft>
              <a:buFont typeface="Courier New" panose="02070309020205020404" pitchFamily="49" charset="0"/>
              <a:buChar char="o"/>
            </a:pPr>
            <a:r>
              <a:rPr lang="en-US" sz="2400" dirty="0">
                <a:latin typeface="Century Gothic" panose="020B0502020202020204" pitchFamily="34" charset="0"/>
              </a:rPr>
              <a:t>Continuity of Operations (COOP) Planning Checklist</a:t>
            </a:r>
          </a:p>
          <a:p>
            <a:pPr marL="1257300" lvl="2" indent="-342900">
              <a:spcAft>
                <a:spcPts val="1200"/>
              </a:spcAft>
              <a:buFont typeface="Courier New" panose="02070309020205020404" pitchFamily="49" charset="0"/>
              <a:buChar char="o"/>
            </a:pPr>
            <a:r>
              <a:rPr lang="en-US" sz="2400" dirty="0">
                <a:latin typeface="Century Gothic" panose="020B0502020202020204" pitchFamily="34" charset="0"/>
              </a:rPr>
              <a:t>Business Recovery Resources</a:t>
            </a:r>
          </a:p>
        </p:txBody>
      </p:sp>
    </p:spTree>
    <p:extLst>
      <p:ext uri="{BB962C8B-B14F-4D97-AF65-F5344CB8AC3E}">
        <p14:creationId xmlns:p14="http://schemas.microsoft.com/office/powerpoint/2010/main" val="2493025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9114</TotalTime>
  <Words>1290</Words>
  <Application>Microsoft Office PowerPoint</Application>
  <PresentationFormat>Widescreen</PresentationFormat>
  <Paragraphs>176</Paragraphs>
  <Slides>26</Slides>
  <Notes>17</Notes>
  <HiddenSlides>1</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26</vt:i4>
      </vt:variant>
    </vt:vector>
  </HeadingPairs>
  <TitlesOfParts>
    <vt:vector size="38" baseType="lpstr">
      <vt:lpstr>Arial</vt:lpstr>
      <vt:lpstr>Calibri</vt:lpstr>
      <vt:lpstr>Calibri Light</vt:lpstr>
      <vt:lpstr>Century Gothic</vt:lpstr>
      <vt:lpstr>Courier New</vt:lpstr>
      <vt:lpstr>Symbol</vt:lpstr>
      <vt:lpstr>Wingdings</vt:lpstr>
      <vt:lpstr>Office Theme</vt:lpstr>
      <vt:lpstr>3_Custom Design</vt:lpstr>
      <vt:lpstr>2_Custom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dc:creator>
  <cp:lastModifiedBy>Lauren Smith</cp:lastModifiedBy>
  <cp:revision>73</cp:revision>
  <dcterms:created xsi:type="dcterms:W3CDTF">2020-06-22T20:03:32Z</dcterms:created>
  <dcterms:modified xsi:type="dcterms:W3CDTF">2021-02-25T20:53:26Z</dcterms:modified>
</cp:coreProperties>
</file>